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8" r:id="rId9"/>
    <p:sldId id="271" r:id="rId10"/>
    <p:sldId id="265" r:id="rId11"/>
    <p:sldId id="267" r:id="rId12"/>
    <p:sldId id="262" r:id="rId13"/>
    <p:sldId id="269" r:id="rId14"/>
    <p:sldId id="272" r:id="rId15"/>
    <p:sldId id="279" r:id="rId16"/>
    <p:sldId id="274" r:id="rId17"/>
    <p:sldId id="280" r:id="rId18"/>
    <p:sldId id="275" r:id="rId19"/>
    <p:sldId id="276" r:id="rId20"/>
    <p:sldId id="277" r:id="rId21"/>
    <p:sldId id="278" r:id="rId22"/>
    <p:sldId id="270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6113"/>
    <a:srgbClr val="9933FF"/>
    <a:srgbClr val="008000"/>
    <a:srgbClr val="99FFCC"/>
    <a:srgbClr val="66FFFF"/>
    <a:srgbClr val="DD2E21"/>
    <a:srgbClr val="08480E"/>
    <a:srgbClr val="042607"/>
    <a:srgbClr val="2D2015"/>
    <a:srgbClr val="F2FC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09B4D-4C24-47B2-8237-9317A1A4FF8D}" type="datetimeFigureOut">
              <a:rPr lang="fr-FR" smtClean="0"/>
              <a:t>09/04/2018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1AF32-5406-4D6D-B753-847EC8CE314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942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1AF32-5406-4D6D-B753-847EC8CE314B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528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36058-2FA5-463F-8648-25F28458244E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1338-BE26-4665-8D71-113108522673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DD182-AF8D-4911-82D5-FE45BDEACEB5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A71B3-16E1-4C1E-A9DF-5AA5A2C2DBBC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17095B-9435-44FF-BCCE-41B8FDDBA991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7256F-60D2-4ABC-8D73-81C75B045978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52C24-3C8A-4D68-A20C-E316F5311086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108F5-DFEB-4C92-A4A2-5942911F9E0A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E3A94-BC76-4ED7-8E50-7F099C1BAE8F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D461B-9504-4ACC-A91B-84423D9DA0C1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B775E-91BF-4626-BF20-B197B5A6F5B2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6C251-5416-4838-90C2-9DE433DEF9B9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24CA9-6BC8-4476-AAA6-601C9FF5912C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E554-E48B-4250-8B55-8F8A2675110C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4FDF11-5748-4844-A3BE-34B59CC97AEC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F2DCE-D1B1-4005-97AB-35D19A86B10E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DE74F-D77B-4609-AA0D-6D240116A57E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C8D2A-470C-4BFA-81EA-44B3961BE97C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E2C5D-590A-474A-8B6A-C0D816A6FA9A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0323-007D-4189-BA97-6D3174142848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F2884-BEFB-4642-813F-3C75D66ADC2F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BDD60-A2BF-4DA8-A63E-80FCDDEA5973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72B29-DD8E-4C55-806F-CE0484D4F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smtClean="0"/>
              <a:t>Click to edit Master text styles</a:t>
            </a:r>
          </a:p>
          <a:p>
            <a:pPr lvl="1"/>
            <a:r>
              <a:rPr lang="en-US" altLang="fr-FR" smtClean="0"/>
              <a:t>Second level</a:t>
            </a:r>
          </a:p>
          <a:p>
            <a:pPr lvl="2"/>
            <a:r>
              <a:rPr lang="en-US" altLang="fr-FR" smtClean="0"/>
              <a:t>Third level</a:t>
            </a:r>
          </a:p>
          <a:p>
            <a:pPr lvl="3"/>
            <a:r>
              <a:rPr lang="en-US" altLang="fr-FR" smtClean="0"/>
              <a:t>Fourth level</a:t>
            </a:r>
          </a:p>
          <a:p>
            <a:pPr lvl="4"/>
            <a:r>
              <a:rPr lang="en-US" altLang="fr-FR" smtClean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1B2A24-43AA-481A-A6CE-CC1A7E792D37}"/>
              </a:ext>
            </a:extLst>
          </p:cNvPr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C0C3F9-B060-4894-85CD-17FE220D7262}"/>
              </a:ext>
            </a:extLst>
          </p:cNvPr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48E6C8-47C2-414A-8ABD-658DD2E74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solidFill>
                  <a:srgbClr val="FFFFFF"/>
                </a:solidFill>
              </a:defRPr>
            </a:lvl1pPr>
          </a:lstStyle>
          <a:p>
            <a:fld id="{BADA87E9-C57D-4EF5-8193-247F3C21808D}" type="slidenum">
              <a:rPr lang="en-US" altLang="fr-FR"/>
              <a:pPr/>
              <a:t>‹N°›</a:t>
            </a:fld>
            <a:endParaRPr lang="en-US" alt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4F864-0634-4088-A70F-8D39ADD63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D18E4-9FF0-4A9F-9903-10BE6ED40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4069F9E-991B-4140-B107-A528494918FB}" type="datetime1">
              <a:rPr lang="en-US" altLang="fr-FR"/>
              <a:pPr>
                <a:defRPr/>
              </a:pPr>
              <a:t>4/9/2018</a:t>
            </a:fld>
            <a:endParaRPr lang="en-US" alt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anose="02040503050406030204" pitchFamily="18" charset="0"/>
          <a:ea typeface="MS PGothic" panose="020B0600070205080204" pitchFamily="34" charset="-128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F6700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09465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956B43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microsoft.com/office/2007/relationships/hdphoto" Target="../media/hdphoto65.wdp"/><Relationship Id="rId26" Type="http://schemas.microsoft.com/office/2007/relationships/hdphoto" Target="../media/hdphoto69.wdp"/><Relationship Id="rId39" Type="http://schemas.openxmlformats.org/officeDocument/2006/relationships/image" Target="../media/image107.png"/><Relationship Id="rId21" Type="http://schemas.openxmlformats.org/officeDocument/2006/relationships/image" Target="../media/image101.png"/><Relationship Id="rId34" Type="http://schemas.microsoft.com/office/2007/relationships/hdphoto" Target="../media/hdphoto29.wdp"/><Relationship Id="rId42" Type="http://schemas.openxmlformats.org/officeDocument/2006/relationships/image" Target="../media/image69.png"/><Relationship Id="rId7" Type="http://schemas.openxmlformats.org/officeDocument/2006/relationships/image" Target="../media/image94.png"/><Relationship Id="rId2" Type="http://schemas.openxmlformats.org/officeDocument/2006/relationships/image" Target="../media/image91.jpg"/><Relationship Id="rId16" Type="http://schemas.microsoft.com/office/2007/relationships/hdphoto" Target="../media/hdphoto64.wdp"/><Relationship Id="rId29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9.wdp"/><Relationship Id="rId11" Type="http://schemas.openxmlformats.org/officeDocument/2006/relationships/image" Target="../media/image96.png"/><Relationship Id="rId24" Type="http://schemas.microsoft.com/office/2007/relationships/hdphoto" Target="../media/hdphoto68.wdp"/><Relationship Id="rId32" Type="http://schemas.microsoft.com/office/2007/relationships/hdphoto" Target="../media/hdphoto72.wdp"/><Relationship Id="rId37" Type="http://schemas.openxmlformats.org/officeDocument/2006/relationships/image" Target="../media/image77.png"/><Relationship Id="rId40" Type="http://schemas.openxmlformats.org/officeDocument/2006/relationships/image" Target="../media/image55.png"/><Relationship Id="rId45" Type="http://schemas.microsoft.com/office/2007/relationships/hdphoto" Target="../media/hdphoto21.wdp"/><Relationship Id="rId5" Type="http://schemas.openxmlformats.org/officeDocument/2006/relationships/image" Target="../media/image93.png"/><Relationship Id="rId15" Type="http://schemas.openxmlformats.org/officeDocument/2006/relationships/image" Target="../media/image98.png"/><Relationship Id="rId23" Type="http://schemas.openxmlformats.org/officeDocument/2006/relationships/image" Target="../media/image102.png"/><Relationship Id="rId28" Type="http://schemas.microsoft.com/office/2007/relationships/hdphoto" Target="../media/hdphoto70.wdp"/><Relationship Id="rId36" Type="http://schemas.microsoft.com/office/2007/relationships/hdphoto" Target="../media/hdphoto73.wdp"/><Relationship Id="rId10" Type="http://schemas.microsoft.com/office/2007/relationships/hdphoto" Target="../media/hdphoto61.wdp"/><Relationship Id="rId19" Type="http://schemas.openxmlformats.org/officeDocument/2006/relationships/image" Target="../media/image100.png"/><Relationship Id="rId31" Type="http://schemas.openxmlformats.org/officeDocument/2006/relationships/image" Target="../media/image106.png"/><Relationship Id="rId44" Type="http://schemas.openxmlformats.org/officeDocument/2006/relationships/image" Target="../media/image53.png"/><Relationship Id="rId4" Type="http://schemas.microsoft.com/office/2007/relationships/hdphoto" Target="../media/hdphoto58.wdp"/><Relationship Id="rId9" Type="http://schemas.openxmlformats.org/officeDocument/2006/relationships/image" Target="../media/image95.png"/><Relationship Id="rId14" Type="http://schemas.microsoft.com/office/2007/relationships/hdphoto" Target="../media/hdphoto63.wdp"/><Relationship Id="rId22" Type="http://schemas.microsoft.com/office/2007/relationships/hdphoto" Target="../media/hdphoto67.wdp"/><Relationship Id="rId27" Type="http://schemas.openxmlformats.org/officeDocument/2006/relationships/image" Target="../media/image104.png"/><Relationship Id="rId30" Type="http://schemas.microsoft.com/office/2007/relationships/hdphoto" Target="../media/hdphoto71.wdp"/><Relationship Id="rId35" Type="http://schemas.openxmlformats.org/officeDocument/2006/relationships/image" Target="../media/image76.png"/><Relationship Id="rId43" Type="http://schemas.microsoft.com/office/2007/relationships/hdphoto" Target="../media/hdphoto39.wdp"/><Relationship Id="rId8" Type="http://schemas.microsoft.com/office/2007/relationships/hdphoto" Target="../media/hdphoto60.wdp"/><Relationship Id="rId3" Type="http://schemas.openxmlformats.org/officeDocument/2006/relationships/image" Target="../media/image92.png"/><Relationship Id="rId12" Type="http://schemas.microsoft.com/office/2007/relationships/hdphoto" Target="../media/hdphoto62.wdp"/><Relationship Id="rId17" Type="http://schemas.openxmlformats.org/officeDocument/2006/relationships/image" Target="../media/image99.png"/><Relationship Id="rId25" Type="http://schemas.openxmlformats.org/officeDocument/2006/relationships/image" Target="../media/image103.png"/><Relationship Id="rId33" Type="http://schemas.openxmlformats.org/officeDocument/2006/relationships/image" Target="../media/image46.png"/><Relationship Id="rId38" Type="http://schemas.microsoft.com/office/2007/relationships/hdphoto" Target="../media/hdphoto45.wdp"/><Relationship Id="rId20" Type="http://schemas.microsoft.com/office/2007/relationships/hdphoto" Target="../media/hdphoto66.wdp"/><Relationship Id="rId41" Type="http://schemas.microsoft.com/office/2007/relationships/hdphoto" Target="../media/hdphoto33.wdp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microsoft.com/office/2007/relationships/hdphoto" Target="../media/hdphoto80.wdp"/><Relationship Id="rId26" Type="http://schemas.openxmlformats.org/officeDocument/2006/relationships/image" Target="../media/image69.png"/><Relationship Id="rId39" Type="http://schemas.openxmlformats.org/officeDocument/2006/relationships/image" Target="../media/image122.png"/><Relationship Id="rId21" Type="http://schemas.openxmlformats.org/officeDocument/2006/relationships/image" Target="../media/image120.jpeg"/><Relationship Id="rId34" Type="http://schemas.microsoft.com/office/2007/relationships/hdphoto" Target="../media/hdphoto21.wdp"/><Relationship Id="rId42" Type="http://schemas.microsoft.com/office/2007/relationships/hdphoto" Target="../media/hdphoto82.wdp"/><Relationship Id="rId47" Type="http://schemas.openxmlformats.org/officeDocument/2006/relationships/image" Target="../media/image126.png"/><Relationship Id="rId7" Type="http://schemas.openxmlformats.org/officeDocument/2006/relationships/image" Target="../media/image112.png"/><Relationship Id="rId2" Type="http://schemas.openxmlformats.org/officeDocument/2006/relationships/image" Target="../media/image108.jpg"/><Relationship Id="rId16" Type="http://schemas.microsoft.com/office/2007/relationships/hdphoto" Target="../media/hdphoto79.wdp"/><Relationship Id="rId29" Type="http://schemas.microsoft.com/office/2007/relationships/hdphoto" Target="../media/hdphoto2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74.wdp"/><Relationship Id="rId11" Type="http://schemas.openxmlformats.org/officeDocument/2006/relationships/image" Target="../media/image114.png"/><Relationship Id="rId24" Type="http://schemas.openxmlformats.org/officeDocument/2006/relationships/image" Target="../media/image76.png"/><Relationship Id="rId32" Type="http://schemas.openxmlformats.org/officeDocument/2006/relationships/image" Target="../media/image55.png"/><Relationship Id="rId37" Type="http://schemas.openxmlformats.org/officeDocument/2006/relationships/image" Target="../media/image33.png"/><Relationship Id="rId40" Type="http://schemas.microsoft.com/office/2007/relationships/hdphoto" Target="../media/hdphoto81.wdp"/><Relationship Id="rId45" Type="http://schemas.openxmlformats.org/officeDocument/2006/relationships/image" Target="../media/image125.png"/><Relationship Id="rId5" Type="http://schemas.openxmlformats.org/officeDocument/2006/relationships/image" Target="../media/image111.png"/><Relationship Id="rId15" Type="http://schemas.openxmlformats.org/officeDocument/2006/relationships/image" Target="../media/image116.png"/><Relationship Id="rId23" Type="http://schemas.microsoft.com/office/2007/relationships/hdphoto" Target="../media/hdphoto45.wdp"/><Relationship Id="rId28" Type="http://schemas.openxmlformats.org/officeDocument/2006/relationships/image" Target="../media/image121.png"/><Relationship Id="rId36" Type="http://schemas.microsoft.com/office/2007/relationships/hdphoto" Target="../media/hdphoto24.wdp"/><Relationship Id="rId10" Type="http://schemas.microsoft.com/office/2007/relationships/hdphoto" Target="../media/hdphoto76.wdp"/><Relationship Id="rId19" Type="http://schemas.openxmlformats.org/officeDocument/2006/relationships/image" Target="../media/image118.emf"/><Relationship Id="rId31" Type="http://schemas.microsoft.com/office/2007/relationships/hdphoto" Target="../media/hdphoto33.wdp"/><Relationship Id="rId44" Type="http://schemas.microsoft.com/office/2007/relationships/hdphoto" Target="../media/hdphoto83.wdp"/><Relationship Id="rId4" Type="http://schemas.openxmlformats.org/officeDocument/2006/relationships/image" Target="../media/image110.jpeg"/><Relationship Id="rId9" Type="http://schemas.openxmlformats.org/officeDocument/2006/relationships/image" Target="../media/image113.png"/><Relationship Id="rId14" Type="http://schemas.microsoft.com/office/2007/relationships/hdphoto" Target="../media/hdphoto78.wdp"/><Relationship Id="rId22" Type="http://schemas.openxmlformats.org/officeDocument/2006/relationships/image" Target="../media/image77.png"/><Relationship Id="rId27" Type="http://schemas.microsoft.com/office/2007/relationships/hdphoto" Target="../media/hdphoto39.wdp"/><Relationship Id="rId30" Type="http://schemas.openxmlformats.org/officeDocument/2006/relationships/image" Target="../media/image78.png"/><Relationship Id="rId35" Type="http://schemas.openxmlformats.org/officeDocument/2006/relationships/image" Target="../media/image32.png"/><Relationship Id="rId43" Type="http://schemas.openxmlformats.org/officeDocument/2006/relationships/image" Target="../media/image124.png"/><Relationship Id="rId48" Type="http://schemas.microsoft.com/office/2007/relationships/hdphoto" Target="../media/hdphoto85.wdp"/><Relationship Id="rId8" Type="http://schemas.microsoft.com/office/2007/relationships/hdphoto" Target="../media/hdphoto75.wdp"/><Relationship Id="rId3" Type="http://schemas.openxmlformats.org/officeDocument/2006/relationships/image" Target="../media/image109.jpeg"/><Relationship Id="rId12" Type="http://schemas.microsoft.com/office/2007/relationships/hdphoto" Target="../media/hdphoto77.wdp"/><Relationship Id="rId17" Type="http://schemas.openxmlformats.org/officeDocument/2006/relationships/image" Target="../media/image117.png"/><Relationship Id="rId25" Type="http://schemas.microsoft.com/office/2007/relationships/hdphoto" Target="../media/hdphoto73.wdp"/><Relationship Id="rId33" Type="http://schemas.openxmlformats.org/officeDocument/2006/relationships/image" Target="../media/image26.png"/><Relationship Id="rId38" Type="http://schemas.microsoft.com/office/2007/relationships/hdphoto" Target="../media/hdphoto25.wdp"/><Relationship Id="rId46" Type="http://schemas.microsoft.com/office/2007/relationships/hdphoto" Target="../media/hdphoto84.wdp"/><Relationship Id="rId20" Type="http://schemas.openxmlformats.org/officeDocument/2006/relationships/image" Target="../media/image119.emf"/><Relationship Id="rId41" Type="http://schemas.openxmlformats.org/officeDocument/2006/relationships/image" Target="../media/image12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microsoft.com/office/2007/relationships/hdphoto" Target="../media/hdphoto93.wdp"/><Relationship Id="rId26" Type="http://schemas.openxmlformats.org/officeDocument/2006/relationships/image" Target="../media/image140.jpeg"/><Relationship Id="rId39" Type="http://schemas.openxmlformats.org/officeDocument/2006/relationships/image" Target="../media/image147.png"/><Relationship Id="rId21" Type="http://schemas.openxmlformats.org/officeDocument/2006/relationships/image" Target="../media/image136.jpeg"/><Relationship Id="rId34" Type="http://schemas.microsoft.com/office/2007/relationships/hdphoto" Target="../media/hdphoto98.wdp"/><Relationship Id="rId42" Type="http://schemas.microsoft.com/office/2007/relationships/hdphoto" Target="../media/hdphoto100.wdp"/><Relationship Id="rId47" Type="http://schemas.openxmlformats.org/officeDocument/2006/relationships/image" Target="../media/image69.png"/><Relationship Id="rId50" Type="http://schemas.microsoft.com/office/2007/relationships/hdphoto" Target="../media/hdphoto38.wdp"/><Relationship Id="rId55" Type="http://schemas.microsoft.com/office/2007/relationships/hdphoto" Target="../media/hdphoto27.wdp"/><Relationship Id="rId7" Type="http://schemas.openxmlformats.org/officeDocument/2006/relationships/image" Target="../media/image129.png"/><Relationship Id="rId2" Type="http://schemas.openxmlformats.org/officeDocument/2006/relationships/image" Target="../media/image108.jpg"/><Relationship Id="rId16" Type="http://schemas.microsoft.com/office/2007/relationships/hdphoto" Target="../media/hdphoto92.wdp"/><Relationship Id="rId29" Type="http://schemas.openxmlformats.org/officeDocument/2006/relationships/image" Target="../media/image142.jpeg"/><Relationship Id="rId11" Type="http://schemas.openxmlformats.org/officeDocument/2006/relationships/image" Target="../media/image131.png"/><Relationship Id="rId24" Type="http://schemas.openxmlformats.org/officeDocument/2006/relationships/image" Target="../media/image139.png"/><Relationship Id="rId32" Type="http://schemas.microsoft.com/office/2007/relationships/hdphoto" Target="../media/hdphoto97.wdp"/><Relationship Id="rId37" Type="http://schemas.openxmlformats.org/officeDocument/2006/relationships/image" Target="../media/image146.png"/><Relationship Id="rId40" Type="http://schemas.microsoft.com/office/2007/relationships/hdphoto" Target="../media/hdphoto81.wdp"/><Relationship Id="rId45" Type="http://schemas.openxmlformats.org/officeDocument/2006/relationships/image" Target="../media/image46.png"/><Relationship Id="rId53" Type="http://schemas.openxmlformats.org/officeDocument/2006/relationships/image" Target="../media/image26.png"/><Relationship Id="rId58" Type="http://schemas.openxmlformats.org/officeDocument/2006/relationships/image" Target="../media/image44.png"/><Relationship Id="rId5" Type="http://schemas.openxmlformats.org/officeDocument/2006/relationships/image" Target="../media/image128.png"/><Relationship Id="rId19" Type="http://schemas.openxmlformats.org/officeDocument/2006/relationships/image" Target="../media/image135.png"/><Relationship Id="rId4" Type="http://schemas.microsoft.com/office/2007/relationships/hdphoto" Target="../media/hdphoto86.wdp"/><Relationship Id="rId9" Type="http://schemas.openxmlformats.org/officeDocument/2006/relationships/image" Target="../media/image130.png"/><Relationship Id="rId14" Type="http://schemas.microsoft.com/office/2007/relationships/hdphoto" Target="../media/hdphoto91.wdp"/><Relationship Id="rId22" Type="http://schemas.openxmlformats.org/officeDocument/2006/relationships/image" Target="../media/image137.jpeg"/><Relationship Id="rId27" Type="http://schemas.openxmlformats.org/officeDocument/2006/relationships/image" Target="../media/image141.png"/><Relationship Id="rId30" Type="http://schemas.openxmlformats.org/officeDocument/2006/relationships/image" Target="../media/image143.jpg"/><Relationship Id="rId35" Type="http://schemas.openxmlformats.org/officeDocument/2006/relationships/image" Target="../media/image77.png"/><Relationship Id="rId43" Type="http://schemas.openxmlformats.org/officeDocument/2006/relationships/image" Target="../media/image149.png"/><Relationship Id="rId48" Type="http://schemas.microsoft.com/office/2007/relationships/hdphoto" Target="../media/hdphoto39.wdp"/><Relationship Id="rId56" Type="http://schemas.openxmlformats.org/officeDocument/2006/relationships/image" Target="../media/image150.png"/><Relationship Id="rId8" Type="http://schemas.microsoft.com/office/2007/relationships/hdphoto" Target="../media/hdphoto88.wdp"/><Relationship Id="rId51" Type="http://schemas.openxmlformats.org/officeDocument/2006/relationships/image" Target="../media/image53.png"/><Relationship Id="rId3" Type="http://schemas.openxmlformats.org/officeDocument/2006/relationships/image" Target="../media/image127.png"/><Relationship Id="rId12" Type="http://schemas.microsoft.com/office/2007/relationships/hdphoto" Target="../media/hdphoto90.wdp"/><Relationship Id="rId17" Type="http://schemas.openxmlformats.org/officeDocument/2006/relationships/image" Target="../media/image134.png"/><Relationship Id="rId25" Type="http://schemas.microsoft.com/office/2007/relationships/hdphoto" Target="../media/hdphoto95.wdp"/><Relationship Id="rId33" Type="http://schemas.openxmlformats.org/officeDocument/2006/relationships/image" Target="../media/image145.png"/><Relationship Id="rId38" Type="http://schemas.microsoft.com/office/2007/relationships/hdphoto" Target="../media/hdphoto99.wdp"/><Relationship Id="rId46" Type="http://schemas.microsoft.com/office/2007/relationships/hdphoto" Target="../media/hdphoto29.wdp"/><Relationship Id="rId59" Type="http://schemas.microsoft.com/office/2007/relationships/hdphoto" Target="../media/hdphoto28.wdp"/><Relationship Id="rId20" Type="http://schemas.microsoft.com/office/2007/relationships/hdphoto" Target="../media/hdphoto94.wdp"/><Relationship Id="rId41" Type="http://schemas.openxmlformats.org/officeDocument/2006/relationships/image" Target="../media/image148.png"/><Relationship Id="rId5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7.wdp"/><Relationship Id="rId15" Type="http://schemas.openxmlformats.org/officeDocument/2006/relationships/image" Target="../media/image133.png"/><Relationship Id="rId23" Type="http://schemas.openxmlformats.org/officeDocument/2006/relationships/image" Target="../media/image138.jpeg"/><Relationship Id="rId28" Type="http://schemas.microsoft.com/office/2007/relationships/hdphoto" Target="../media/hdphoto96.wdp"/><Relationship Id="rId36" Type="http://schemas.microsoft.com/office/2007/relationships/hdphoto" Target="../media/hdphoto45.wdp"/><Relationship Id="rId49" Type="http://schemas.openxmlformats.org/officeDocument/2006/relationships/image" Target="../media/image66.png"/><Relationship Id="rId57" Type="http://schemas.microsoft.com/office/2007/relationships/hdphoto" Target="../media/hdphoto102.wdp"/><Relationship Id="rId10" Type="http://schemas.microsoft.com/office/2007/relationships/hdphoto" Target="../media/hdphoto89.wdp"/><Relationship Id="rId31" Type="http://schemas.openxmlformats.org/officeDocument/2006/relationships/image" Target="../media/image144.png"/><Relationship Id="rId44" Type="http://schemas.microsoft.com/office/2007/relationships/hdphoto" Target="../media/hdphoto101.wdp"/><Relationship Id="rId52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7.png"/><Relationship Id="rId18" Type="http://schemas.microsoft.com/office/2007/relationships/hdphoto" Target="../media/hdphoto110.wdp"/><Relationship Id="rId26" Type="http://schemas.openxmlformats.org/officeDocument/2006/relationships/image" Target="../media/image53.png"/><Relationship Id="rId39" Type="http://schemas.microsoft.com/office/2007/relationships/hdphoto" Target="../media/hdphoto39.wdp"/><Relationship Id="rId21" Type="http://schemas.microsoft.com/office/2007/relationships/hdphoto" Target="../media/hdphoto111.wdp"/><Relationship Id="rId34" Type="http://schemas.openxmlformats.org/officeDocument/2006/relationships/image" Target="../media/image166.png"/><Relationship Id="rId42" Type="http://schemas.openxmlformats.org/officeDocument/2006/relationships/image" Target="../media/image167.png"/><Relationship Id="rId47" Type="http://schemas.microsoft.com/office/2007/relationships/hdphoto" Target="../media/hdphoto117.wdp"/><Relationship Id="rId50" Type="http://schemas.openxmlformats.org/officeDocument/2006/relationships/image" Target="../media/image170.png"/><Relationship Id="rId7" Type="http://schemas.openxmlformats.org/officeDocument/2006/relationships/image" Target="../media/image154.png"/><Relationship Id="rId2" Type="http://schemas.openxmlformats.org/officeDocument/2006/relationships/image" Target="../media/image151.jpeg"/><Relationship Id="rId16" Type="http://schemas.microsoft.com/office/2007/relationships/hdphoto" Target="../media/hdphoto109.wdp"/><Relationship Id="rId29" Type="http://schemas.microsoft.com/office/2007/relationships/hdphoto" Target="../media/hdphoto28.wdp"/><Relationship Id="rId11" Type="http://schemas.openxmlformats.org/officeDocument/2006/relationships/image" Target="../media/image156.png"/><Relationship Id="rId24" Type="http://schemas.openxmlformats.org/officeDocument/2006/relationships/image" Target="../media/image163.png"/><Relationship Id="rId32" Type="http://schemas.openxmlformats.org/officeDocument/2006/relationships/image" Target="../media/image165.png"/><Relationship Id="rId37" Type="http://schemas.microsoft.com/office/2007/relationships/hdphoto" Target="../media/hdphoto33.wdp"/><Relationship Id="rId40" Type="http://schemas.openxmlformats.org/officeDocument/2006/relationships/image" Target="../media/image77.png"/><Relationship Id="rId45" Type="http://schemas.microsoft.com/office/2007/relationships/hdphoto" Target="../media/hdphoto25.wdp"/><Relationship Id="rId53" Type="http://schemas.microsoft.com/office/2007/relationships/hdphoto" Target="../media/hdphoto120.wdp"/><Relationship Id="rId5" Type="http://schemas.openxmlformats.org/officeDocument/2006/relationships/image" Target="../media/image153.png"/><Relationship Id="rId10" Type="http://schemas.microsoft.com/office/2007/relationships/hdphoto" Target="../media/hdphoto106.wdp"/><Relationship Id="rId19" Type="http://schemas.openxmlformats.org/officeDocument/2006/relationships/image" Target="../media/image160.jpeg"/><Relationship Id="rId31" Type="http://schemas.microsoft.com/office/2007/relationships/hdphoto" Target="../media/hdphoto113.wdp"/><Relationship Id="rId44" Type="http://schemas.openxmlformats.org/officeDocument/2006/relationships/image" Target="../media/image33.png"/><Relationship Id="rId52" Type="http://schemas.openxmlformats.org/officeDocument/2006/relationships/image" Target="../media/image171.png"/><Relationship Id="rId4" Type="http://schemas.microsoft.com/office/2007/relationships/hdphoto" Target="../media/hdphoto103.wdp"/><Relationship Id="rId9" Type="http://schemas.openxmlformats.org/officeDocument/2006/relationships/image" Target="../media/image155.png"/><Relationship Id="rId14" Type="http://schemas.microsoft.com/office/2007/relationships/hdphoto" Target="../media/hdphoto108.wdp"/><Relationship Id="rId22" Type="http://schemas.openxmlformats.org/officeDocument/2006/relationships/image" Target="../media/image162.png"/><Relationship Id="rId27" Type="http://schemas.microsoft.com/office/2007/relationships/hdphoto" Target="../media/hdphoto21.wdp"/><Relationship Id="rId30" Type="http://schemas.openxmlformats.org/officeDocument/2006/relationships/image" Target="../media/image164.png"/><Relationship Id="rId35" Type="http://schemas.microsoft.com/office/2007/relationships/hdphoto" Target="../media/hdphoto115.wdp"/><Relationship Id="rId43" Type="http://schemas.microsoft.com/office/2007/relationships/hdphoto" Target="../media/hdphoto116.wdp"/><Relationship Id="rId48" Type="http://schemas.openxmlformats.org/officeDocument/2006/relationships/image" Target="../media/image169.png"/><Relationship Id="rId8" Type="http://schemas.microsoft.com/office/2007/relationships/hdphoto" Target="../media/hdphoto105.wdp"/><Relationship Id="rId51" Type="http://schemas.microsoft.com/office/2007/relationships/hdphoto" Target="../media/hdphoto119.wdp"/><Relationship Id="rId3" Type="http://schemas.openxmlformats.org/officeDocument/2006/relationships/image" Target="../media/image152.png"/><Relationship Id="rId12" Type="http://schemas.microsoft.com/office/2007/relationships/hdphoto" Target="../media/hdphoto107.wdp"/><Relationship Id="rId17" Type="http://schemas.openxmlformats.org/officeDocument/2006/relationships/image" Target="../media/image159.png"/><Relationship Id="rId25" Type="http://schemas.microsoft.com/office/2007/relationships/hdphoto" Target="../media/hdphoto81.wdp"/><Relationship Id="rId33" Type="http://schemas.microsoft.com/office/2007/relationships/hdphoto" Target="../media/hdphoto114.wdp"/><Relationship Id="rId38" Type="http://schemas.openxmlformats.org/officeDocument/2006/relationships/image" Target="../media/image69.png"/><Relationship Id="rId46" Type="http://schemas.openxmlformats.org/officeDocument/2006/relationships/image" Target="../media/image168.png"/><Relationship Id="rId20" Type="http://schemas.openxmlformats.org/officeDocument/2006/relationships/image" Target="../media/image161.png"/><Relationship Id="rId41" Type="http://schemas.microsoft.com/office/2007/relationships/hdphoto" Target="../media/hdphoto45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04.wdp"/><Relationship Id="rId15" Type="http://schemas.openxmlformats.org/officeDocument/2006/relationships/image" Target="../media/image158.png"/><Relationship Id="rId23" Type="http://schemas.microsoft.com/office/2007/relationships/hdphoto" Target="../media/hdphoto112.wdp"/><Relationship Id="rId28" Type="http://schemas.openxmlformats.org/officeDocument/2006/relationships/image" Target="../media/image44.png"/><Relationship Id="rId36" Type="http://schemas.openxmlformats.org/officeDocument/2006/relationships/image" Target="../media/image78.png"/><Relationship Id="rId49" Type="http://schemas.microsoft.com/office/2007/relationships/hdphoto" Target="../media/hdphoto1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image" Target="../media/image172.jpg"/><Relationship Id="rId7" Type="http://schemas.microsoft.com/office/2007/relationships/hdphoto" Target="../media/hdphoto122.wdp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microsoft.com/office/2007/relationships/hdphoto" Target="../media/hdphoto121.wdp"/><Relationship Id="rId4" Type="http://schemas.openxmlformats.org/officeDocument/2006/relationships/image" Target="../media/image1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emf"/><Relationship Id="rId3" Type="http://schemas.microsoft.com/office/2007/relationships/hdphoto" Target="../media/hdphoto123.wdp"/><Relationship Id="rId7" Type="http://schemas.microsoft.com/office/2007/relationships/hdphoto" Target="../media/hdphoto124.wdp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emf"/><Relationship Id="rId4" Type="http://schemas.openxmlformats.org/officeDocument/2006/relationships/image" Target="../media/image17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18" Type="http://schemas.microsoft.com/office/2007/relationships/hdphoto" Target="../media/hdphoto125.wdp"/><Relationship Id="rId3" Type="http://schemas.openxmlformats.org/officeDocument/2006/relationships/image" Target="../media/image182.emf"/><Relationship Id="rId21" Type="http://schemas.openxmlformats.org/officeDocument/2006/relationships/image" Target="../media/image43.png"/><Relationship Id="rId7" Type="http://schemas.openxmlformats.org/officeDocument/2006/relationships/image" Target="../media/image186.jpeg"/><Relationship Id="rId12" Type="http://schemas.openxmlformats.org/officeDocument/2006/relationships/image" Target="../media/image191.jpeg"/><Relationship Id="rId17" Type="http://schemas.openxmlformats.org/officeDocument/2006/relationships/image" Target="../media/image194.png"/><Relationship Id="rId2" Type="http://schemas.openxmlformats.org/officeDocument/2006/relationships/image" Target="../media/image181.jpeg"/><Relationship Id="rId16" Type="http://schemas.microsoft.com/office/2007/relationships/hdphoto" Target="../media/hdphoto21.wdp"/><Relationship Id="rId20" Type="http://schemas.microsoft.com/office/2007/relationships/hdphoto" Target="../media/hdphoto4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openxmlformats.org/officeDocument/2006/relationships/image" Target="../media/image190.jpeg"/><Relationship Id="rId24" Type="http://schemas.microsoft.com/office/2007/relationships/hdphoto" Target="../media/hdphoto29.wdp"/><Relationship Id="rId5" Type="http://schemas.openxmlformats.org/officeDocument/2006/relationships/image" Target="../media/image184.emf"/><Relationship Id="rId15" Type="http://schemas.openxmlformats.org/officeDocument/2006/relationships/image" Target="../media/image53.png"/><Relationship Id="rId23" Type="http://schemas.openxmlformats.org/officeDocument/2006/relationships/image" Target="../media/image46.png"/><Relationship Id="rId10" Type="http://schemas.openxmlformats.org/officeDocument/2006/relationships/image" Target="../media/image189.jpg"/><Relationship Id="rId19" Type="http://schemas.openxmlformats.org/officeDocument/2006/relationships/image" Target="../media/image77.png"/><Relationship Id="rId4" Type="http://schemas.openxmlformats.org/officeDocument/2006/relationships/image" Target="../media/image183.jpg"/><Relationship Id="rId9" Type="http://schemas.openxmlformats.org/officeDocument/2006/relationships/image" Target="../media/image188.jpeg"/><Relationship Id="rId14" Type="http://schemas.openxmlformats.org/officeDocument/2006/relationships/image" Target="../media/image193.jpeg"/><Relationship Id="rId22" Type="http://schemas.microsoft.com/office/2007/relationships/hdphoto" Target="../media/hdphoto2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7.wdp"/><Relationship Id="rId5" Type="http://schemas.openxmlformats.org/officeDocument/2006/relationships/image" Target="../media/image196.png"/><Relationship Id="rId4" Type="http://schemas.microsoft.com/office/2007/relationships/hdphoto" Target="../media/hdphoto12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4.png"/><Relationship Id="rId18" Type="http://schemas.openxmlformats.org/officeDocument/2006/relationships/image" Target="../media/image208.png"/><Relationship Id="rId3" Type="http://schemas.openxmlformats.org/officeDocument/2006/relationships/image" Target="../media/image198.png"/><Relationship Id="rId21" Type="http://schemas.microsoft.com/office/2007/relationships/hdphoto" Target="../media/hdphoto21.wdp"/><Relationship Id="rId7" Type="http://schemas.openxmlformats.org/officeDocument/2006/relationships/image" Target="../media/image200.jpeg"/><Relationship Id="rId12" Type="http://schemas.openxmlformats.org/officeDocument/2006/relationships/image" Target="../media/image203.jpeg"/><Relationship Id="rId17" Type="http://schemas.openxmlformats.org/officeDocument/2006/relationships/image" Target="../media/image207.emf"/><Relationship Id="rId2" Type="http://schemas.openxmlformats.org/officeDocument/2006/relationships/image" Target="../media/image197.jpeg"/><Relationship Id="rId16" Type="http://schemas.openxmlformats.org/officeDocument/2006/relationships/image" Target="../media/image206.emf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9.wdp"/><Relationship Id="rId11" Type="http://schemas.microsoft.com/office/2007/relationships/hdphoto" Target="../media/hdphoto131.wdp"/><Relationship Id="rId5" Type="http://schemas.openxmlformats.org/officeDocument/2006/relationships/image" Target="../media/image199.png"/><Relationship Id="rId15" Type="http://schemas.openxmlformats.org/officeDocument/2006/relationships/image" Target="../media/image205.jpeg"/><Relationship Id="rId10" Type="http://schemas.openxmlformats.org/officeDocument/2006/relationships/image" Target="../media/image202.png"/><Relationship Id="rId19" Type="http://schemas.microsoft.com/office/2007/relationships/hdphoto" Target="../media/hdphoto45.wdp"/><Relationship Id="rId4" Type="http://schemas.microsoft.com/office/2007/relationships/hdphoto" Target="../media/hdphoto128.wdp"/><Relationship Id="rId9" Type="http://schemas.microsoft.com/office/2007/relationships/hdphoto" Target="../media/hdphoto130.wdp"/><Relationship Id="rId14" Type="http://schemas.microsoft.com/office/2007/relationships/hdphoto" Target="../media/hdphoto13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7.png"/><Relationship Id="rId18" Type="http://schemas.microsoft.com/office/2007/relationships/hdphoto" Target="../media/hdphoto138.wdp"/><Relationship Id="rId26" Type="http://schemas.openxmlformats.org/officeDocument/2006/relationships/image" Target="../media/image225.png"/><Relationship Id="rId3" Type="http://schemas.microsoft.com/office/2007/relationships/hdphoto" Target="../media/hdphoto123.wdp"/><Relationship Id="rId21" Type="http://schemas.openxmlformats.org/officeDocument/2006/relationships/image" Target="../media/image222.jpeg"/><Relationship Id="rId34" Type="http://schemas.microsoft.com/office/2007/relationships/hdphoto" Target="../media/hdphoto21.wdp"/><Relationship Id="rId7" Type="http://schemas.microsoft.com/office/2007/relationships/hdphoto" Target="../media/hdphoto133.wdp"/><Relationship Id="rId12" Type="http://schemas.microsoft.com/office/2007/relationships/hdphoto" Target="../media/hdphoto135.wdp"/><Relationship Id="rId17" Type="http://schemas.openxmlformats.org/officeDocument/2006/relationships/image" Target="../media/image219.png"/><Relationship Id="rId25" Type="http://schemas.microsoft.com/office/2007/relationships/hdphoto" Target="../media/hdphoto140.wdp"/><Relationship Id="rId33" Type="http://schemas.openxmlformats.org/officeDocument/2006/relationships/image" Target="../media/image53.png"/><Relationship Id="rId2" Type="http://schemas.openxmlformats.org/officeDocument/2006/relationships/image" Target="../media/image210.png"/><Relationship Id="rId16" Type="http://schemas.microsoft.com/office/2007/relationships/hdphoto" Target="../media/hdphoto137.wdp"/><Relationship Id="rId20" Type="http://schemas.openxmlformats.org/officeDocument/2006/relationships/image" Target="../media/image221.jpeg"/><Relationship Id="rId29" Type="http://schemas.openxmlformats.org/officeDocument/2006/relationships/image" Target="../media/image2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11" Type="http://schemas.openxmlformats.org/officeDocument/2006/relationships/image" Target="../media/image216.png"/><Relationship Id="rId24" Type="http://schemas.openxmlformats.org/officeDocument/2006/relationships/image" Target="../media/image224.png"/><Relationship Id="rId32" Type="http://schemas.microsoft.com/office/2007/relationships/hdphoto" Target="../media/hdphoto142.wdp"/><Relationship Id="rId5" Type="http://schemas.openxmlformats.org/officeDocument/2006/relationships/image" Target="../media/image212.jpeg"/><Relationship Id="rId15" Type="http://schemas.openxmlformats.org/officeDocument/2006/relationships/image" Target="../media/image218.png"/><Relationship Id="rId23" Type="http://schemas.microsoft.com/office/2007/relationships/hdphoto" Target="../media/hdphoto139.wdp"/><Relationship Id="rId28" Type="http://schemas.openxmlformats.org/officeDocument/2006/relationships/image" Target="../media/image226.jpeg"/><Relationship Id="rId36" Type="http://schemas.microsoft.com/office/2007/relationships/hdphoto" Target="../media/hdphoto45.wdp"/><Relationship Id="rId10" Type="http://schemas.openxmlformats.org/officeDocument/2006/relationships/image" Target="../media/image215.jpeg"/><Relationship Id="rId19" Type="http://schemas.openxmlformats.org/officeDocument/2006/relationships/image" Target="../media/image220.jpeg"/><Relationship Id="rId31" Type="http://schemas.openxmlformats.org/officeDocument/2006/relationships/image" Target="../media/image229.png"/><Relationship Id="rId4" Type="http://schemas.openxmlformats.org/officeDocument/2006/relationships/image" Target="../media/image211.jpeg"/><Relationship Id="rId9" Type="http://schemas.microsoft.com/office/2007/relationships/hdphoto" Target="../media/hdphoto134.wdp"/><Relationship Id="rId14" Type="http://schemas.microsoft.com/office/2007/relationships/hdphoto" Target="../media/hdphoto136.wdp"/><Relationship Id="rId22" Type="http://schemas.openxmlformats.org/officeDocument/2006/relationships/image" Target="../media/image223.png"/><Relationship Id="rId27" Type="http://schemas.microsoft.com/office/2007/relationships/hdphoto" Target="../media/hdphoto141.wdp"/><Relationship Id="rId30" Type="http://schemas.openxmlformats.org/officeDocument/2006/relationships/image" Target="../media/image228.jpeg"/><Relationship Id="rId35" Type="http://schemas.openxmlformats.org/officeDocument/2006/relationships/image" Target="../media/image77.png"/><Relationship Id="rId8" Type="http://schemas.openxmlformats.org/officeDocument/2006/relationships/image" Target="../media/image21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3.wdp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openxmlformats.org/officeDocument/2006/relationships/image" Target="../media/image17.png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31.png"/><Relationship Id="rId50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microsoft.com/office/2007/relationships/hdphoto" Target="../media/hdphoto9.wdp"/><Relationship Id="rId29" Type="http://schemas.openxmlformats.org/officeDocument/2006/relationships/image" Target="../media/image21.png"/><Relationship Id="rId11" Type="http://schemas.openxmlformats.org/officeDocument/2006/relationships/image" Target="../media/image12.png"/><Relationship Id="rId24" Type="http://schemas.microsoft.com/office/2007/relationships/hdphoto" Target="../media/hdphoto13.wdp"/><Relationship Id="rId32" Type="http://schemas.microsoft.com/office/2007/relationships/hdphoto" Target="../media/hdphoto17.wdp"/><Relationship Id="rId37" Type="http://schemas.openxmlformats.org/officeDocument/2006/relationships/image" Target="../media/image25.png"/><Relationship Id="rId40" Type="http://schemas.openxmlformats.org/officeDocument/2006/relationships/image" Target="../media/image27.png"/><Relationship Id="rId45" Type="http://schemas.openxmlformats.org/officeDocument/2006/relationships/image" Target="../media/image30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microsoft.com/office/2007/relationships/hdphoto" Target="../media/hdphoto15.wdp"/><Relationship Id="rId36" Type="http://schemas.microsoft.com/office/2007/relationships/hdphoto" Target="../media/hdphoto19.wdp"/><Relationship Id="rId49" Type="http://schemas.microsoft.com/office/2007/relationships/hdphoto" Target="../media/hdphoto24.wdp"/><Relationship Id="rId10" Type="http://schemas.microsoft.com/office/2007/relationships/hdphoto" Target="../media/hdphoto6.wdp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4" Type="http://schemas.microsoft.com/office/2007/relationships/hdphoto" Target="../media/hdphoto22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20.png"/><Relationship Id="rId30" Type="http://schemas.microsoft.com/office/2007/relationships/hdphoto" Target="../media/hdphoto16.wdp"/><Relationship Id="rId35" Type="http://schemas.openxmlformats.org/officeDocument/2006/relationships/image" Target="../media/image24.png"/><Relationship Id="rId43" Type="http://schemas.openxmlformats.org/officeDocument/2006/relationships/image" Target="../media/image29.png"/><Relationship Id="rId48" Type="http://schemas.openxmlformats.org/officeDocument/2006/relationships/image" Target="../media/image32.png"/><Relationship Id="rId8" Type="http://schemas.microsoft.com/office/2007/relationships/hdphoto" Target="../media/hdphoto5.wdp"/><Relationship Id="rId51" Type="http://schemas.microsoft.com/office/2007/relationships/hdphoto" Target="../media/hdphoto25.wdp"/><Relationship Id="rId3" Type="http://schemas.openxmlformats.org/officeDocument/2006/relationships/image" Target="../media/image8.png"/><Relationship Id="rId12" Type="http://schemas.microsoft.com/office/2007/relationships/hdphoto" Target="../media/hdphoto7.wdp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image" Target="../media/image26.png"/><Relationship Id="rId46" Type="http://schemas.microsoft.com/office/2007/relationships/hdphoto" Target="../media/hdphoto23.wdp"/><Relationship Id="rId20" Type="http://schemas.microsoft.com/office/2007/relationships/hdphoto" Target="../media/hdphoto11.wdp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46.png"/><Relationship Id="rId26" Type="http://schemas.openxmlformats.org/officeDocument/2006/relationships/image" Target="../media/image51.png"/><Relationship Id="rId39" Type="http://schemas.openxmlformats.org/officeDocument/2006/relationships/image" Target="../media/image56.png"/><Relationship Id="rId21" Type="http://schemas.openxmlformats.org/officeDocument/2006/relationships/image" Target="../media/image48.png"/><Relationship Id="rId34" Type="http://schemas.microsoft.com/office/2007/relationships/hdphoto" Target="../media/hdphoto24.wdp"/><Relationship Id="rId42" Type="http://schemas.microsoft.com/office/2007/relationships/hdphoto" Target="../media/hdphoto35.wdp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6" Type="http://schemas.openxmlformats.org/officeDocument/2006/relationships/image" Target="../media/image45.png"/><Relationship Id="rId20" Type="http://schemas.microsoft.com/office/2007/relationships/hdphoto" Target="../media/hdphoto30.wdp"/><Relationship Id="rId29" Type="http://schemas.openxmlformats.org/officeDocument/2006/relationships/image" Target="../media/image53.png"/><Relationship Id="rId41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24" Type="http://schemas.openxmlformats.org/officeDocument/2006/relationships/image" Target="../media/image50.png"/><Relationship Id="rId32" Type="http://schemas.microsoft.com/office/2007/relationships/hdphoto" Target="../media/hdphoto32.wdp"/><Relationship Id="rId37" Type="http://schemas.openxmlformats.org/officeDocument/2006/relationships/image" Target="../media/image33.png"/><Relationship Id="rId40" Type="http://schemas.microsoft.com/office/2007/relationships/hdphoto" Target="../media/hdphoto34.wdp"/><Relationship Id="rId5" Type="http://schemas.openxmlformats.org/officeDocument/2006/relationships/image" Target="../media/image36.jpeg"/><Relationship Id="rId15" Type="http://schemas.microsoft.com/office/2007/relationships/hdphoto" Target="../media/hdphoto28.wdp"/><Relationship Id="rId23" Type="http://schemas.openxmlformats.org/officeDocument/2006/relationships/image" Target="../media/image49.emf"/><Relationship Id="rId28" Type="http://schemas.microsoft.com/office/2007/relationships/hdphoto" Target="../media/hdphoto31.wdp"/><Relationship Id="rId36" Type="http://schemas.microsoft.com/office/2007/relationships/hdphoto" Target="../media/hdphoto33.wdp"/><Relationship Id="rId10" Type="http://schemas.openxmlformats.org/officeDocument/2006/relationships/image" Target="../media/image41.jpeg"/><Relationship Id="rId19" Type="http://schemas.openxmlformats.org/officeDocument/2006/relationships/image" Target="../media/image47.png"/><Relationship Id="rId31" Type="http://schemas.openxmlformats.org/officeDocument/2006/relationships/image" Target="../media/image54.png"/><Relationship Id="rId44" Type="http://schemas.microsoft.com/office/2007/relationships/hdphoto" Target="../media/hdphoto36.wdp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4.png"/><Relationship Id="rId22" Type="http://schemas.microsoft.com/office/2007/relationships/hdphoto" Target="../media/hdphoto18.wdp"/><Relationship Id="rId27" Type="http://schemas.openxmlformats.org/officeDocument/2006/relationships/image" Target="../media/image52.png"/><Relationship Id="rId30" Type="http://schemas.microsoft.com/office/2007/relationships/hdphoto" Target="../media/hdphoto21.wdp"/><Relationship Id="rId35" Type="http://schemas.openxmlformats.org/officeDocument/2006/relationships/image" Target="../media/image55.png"/><Relationship Id="rId43" Type="http://schemas.openxmlformats.org/officeDocument/2006/relationships/image" Target="../media/image58.png"/><Relationship Id="rId8" Type="http://schemas.openxmlformats.org/officeDocument/2006/relationships/image" Target="../media/image39.jpeg"/><Relationship Id="rId3" Type="http://schemas.microsoft.com/office/2007/relationships/hdphoto" Target="../media/hdphoto26.wdp"/><Relationship Id="rId12" Type="http://schemas.openxmlformats.org/officeDocument/2006/relationships/image" Target="../media/image43.png"/><Relationship Id="rId17" Type="http://schemas.microsoft.com/office/2007/relationships/hdphoto" Target="../media/hdphoto29.wdp"/><Relationship Id="rId25" Type="http://schemas.microsoft.com/office/2007/relationships/hdphoto" Target="../media/hdphoto23.wdp"/><Relationship Id="rId33" Type="http://schemas.openxmlformats.org/officeDocument/2006/relationships/image" Target="../media/image32.png"/><Relationship Id="rId38" Type="http://schemas.microsoft.com/office/2007/relationships/hdphoto" Target="../media/hdphoto2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23.png"/><Relationship Id="rId18" Type="http://schemas.openxmlformats.org/officeDocument/2006/relationships/image" Target="../media/image64.jpeg"/><Relationship Id="rId26" Type="http://schemas.openxmlformats.org/officeDocument/2006/relationships/image" Target="../media/image68.jpeg"/><Relationship Id="rId3" Type="http://schemas.openxmlformats.org/officeDocument/2006/relationships/image" Target="../media/image60.emf"/><Relationship Id="rId21" Type="http://schemas.openxmlformats.org/officeDocument/2006/relationships/image" Target="../media/image53.png"/><Relationship Id="rId7" Type="http://schemas.openxmlformats.org/officeDocument/2006/relationships/image" Target="../media/image61.png"/><Relationship Id="rId12" Type="http://schemas.openxmlformats.org/officeDocument/2006/relationships/image" Target="../media/image47.png"/><Relationship Id="rId17" Type="http://schemas.openxmlformats.org/officeDocument/2006/relationships/image" Target="../media/image63.png"/><Relationship Id="rId25" Type="http://schemas.openxmlformats.org/officeDocument/2006/relationships/image" Target="../media/image67.jpeg"/><Relationship Id="rId2" Type="http://schemas.openxmlformats.org/officeDocument/2006/relationships/image" Target="../media/image59.png"/><Relationship Id="rId16" Type="http://schemas.microsoft.com/office/2007/relationships/hdphoto" Target="../media/hdphoto27.wdp"/><Relationship Id="rId20" Type="http://schemas.microsoft.com/office/2007/relationships/hdphoto" Target="../media/hdphoto3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1.wdp"/><Relationship Id="rId11" Type="http://schemas.microsoft.com/office/2007/relationships/hdphoto" Target="../media/hdphoto28.wdp"/><Relationship Id="rId24" Type="http://schemas.microsoft.com/office/2007/relationships/hdphoto" Target="../media/hdphoto38.wdp"/><Relationship Id="rId5" Type="http://schemas.openxmlformats.org/officeDocument/2006/relationships/image" Target="../media/image52.png"/><Relationship Id="rId15" Type="http://schemas.openxmlformats.org/officeDocument/2006/relationships/image" Target="../media/image43.png"/><Relationship Id="rId23" Type="http://schemas.openxmlformats.org/officeDocument/2006/relationships/image" Target="../media/image66.png"/><Relationship Id="rId28" Type="http://schemas.microsoft.com/office/2007/relationships/hdphoto" Target="../media/hdphoto39.wdp"/><Relationship Id="rId10" Type="http://schemas.openxmlformats.org/officeDocument/2006/relationships/image" Target="../media/image44.png"/><Relationship Id="rId19" Type="http://schemas.openxmlformats.org/officeDocument/2006/relationships/image" Target="../media/image65.png"/><Relationship Id="rId4" Type="http://schemas.openxmlformats.org/officeDocument/2006/relationships/image" Target="../media/image49.emf"/><Relationship Id="rId9" Type="http://schemas.openxmlformats.org/officeDocument/2006/relationships/image" Target="../media/image62.png"/><Relationship Id="rId14" Type="http://schemas.microsoft.com/office/2007/relationships/hdphoto" Target="../media/hdphoto18.wdp"/><Relationship Id="rId22" Type="http://schemas.microsoft.com/office/2007/relationships/hdphoto" Target="../media/hdphoto21.wdp"/><Relationship Id="rId27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13" Type="http://schemas.microsoft.com/office/2007/relationships/hdphoto" Target="../media/hdphoto28.wdp"/><Relationship Id="rId18" Type="http://schemas.openxmlformats.org/officeDocument/2006/relationships/image" Target="../media/image69.png"/><Relationship Id="rId26" Type="http://schemas.openxmlformats.org/officeDocument/2006/relationships/image" Target="../media/image47.png"/><Relationship Id="rId3" Type="http://schemas.openxmlformats.org/officeDocument/2006/relationships/image" Target="../media/image70.png"/><Relationship Id="rId21" Type="http://schemas.microsoft.com/office/2007/relationships/hdphoto" Target="../media/hdphoto46.wdp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17" Type="http://schemas.microsoft.com/office/2007/relationships/hdphoto" Target="../media/hdphoto45.wdp"/><Relationship Id="rId25" Type="http://schemas.microsoft.com/office/2007/relationships/hdphoto" Target="../media/hdphoto18.wdp"/><Relationship Id="rId2" Type="http://schemas.openxmlformats.org/officeDocument/2006/relationships/image" Target="../media/image5.jpg"/><Relationship Id="rId16" Type="http://schemas.openxmlformats.org/officeDocument/2006/relationships/image" Target="../media/image77.png"/><Relationship Id="rId20" Type="http://schemas.openxmlformats.org/officeDocument/2006/relationships/image" Target="../media/image78.png"/><Relationship Id="rId29" Type="http://schemas.microsoft.com/office/2007/relationships/hdphoto" Target="../media/hdphoto38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1.wdp"/><Relationship Id="rId11" Type="http://schemas.microsoft.com/office/2007/relationships/hdphoto" Target="../media/hdphoto43.wdp"/><Relationship Id="rId24" Type="http://schemas.openxmlformats.org/officeDocument/2006/relationships/image" Target="../media/image23.png"/><Relationship Id="rId32" Type="http://schemas.openxmlformats.org/officeDocument/2006/relationships/image" Target="../media/image53.png"/><Relationship Id="rId5" Type="http://schemas.openxmlformats.org/officeDocument/2006/relationships/image" Target="../media/image71.png"/><Relationship Id="rId15" Type="http://schemas.microsoft.com/office/2007/relationships/hdphoto" Target="../media/hdphoto44.wdp"/><Relationship Id="rId23" Type="http://schemas.microsoft.com/office/2007/relationships/hdphoto" Target="../media/hdphoto33.wdp"/><Relationship Id="rId28" Type="http://schemas.openxmlformats.org/officeDocument/2006/relationships/image" Target="../media/image66.png"/><Relationship Id="rId10" Type="http://schemas.openxmlformats.org/officeDocument/2006/relationships/image" Target="../media/image74.png"/><Relationship Id="rId19" Type="http://schemas.microsoft.com/office/2007/relationships/hdphoto" Target="../media/hdphoto39.wdp"/><Relationship Id="rId31" Type="http://schemas.microsoft.com/office/2007/relationships/hdphoto" Target="../media/hdphoto21.wdp"/><Relationship Id="rId4" Type="http://schemas.microsoft.com/office/2007/relationships/hdphoto" Target="../media/hdphoto40.wdp"/><Relationship Id="rId9" Type="http://schemas.openxmlformats.org/officeDocument/2006/relationships/image" Target="../media/image73.jpeg"/><Relationship Id="rId14" Type="http://schemas.openxmlformats.org/officeDocument/2006/relationships/image" Target="../media/image76.png"/><Relationship Id="rId22" Type="http://schemas.openxmlformats.org/officeDocument/2006/relationships/image" Target="../media/image55.png"/><Relationship Id="rId27" Type="http://schemas.microsoft.com/office/2007/relationships/hdphoto" Target="../media/hdphoto30.wdp"/><Relationship Id="rId30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51.wdp"/><Relationship Id="rId18" Type="http://schemas.openxmlformats.org/officeDocument/2006/relationships/image" Target="../media/image87.png"/><Relationship Id="rId3" Type="http://schemas.openxmlformats.org/officeDocument/2006/relationships/image" Target="../media/image79.png"/><Relationship Id="rId21" Type="http://schemas.microsoft.com/office/2007/relationships/hdphoto" Target="../media/hdphoto55.wdp"/><Relationship Id="rId7" Type="http://schemas.microsoft.com/office/2007/relationships/hdphoto" Target="../media/hdphoto48.wdp"/><Relationship Id="rId12" Type="http://schemas.openxmlformats.org/officeDocument/2006/relationships/image" Target="../media/image84.png"/><Relationship Id="rId17" Type="http://schemas.microsoft.com/office/2007/relationships/hdphoto" Target="../media/hdphoto53.wdp"/><Relationship Id="rId25" Type="http://schemas.microsoft.com/office/2007/relationships/hdphoto" Target="../media/hdphoto57.wdp"/><Relationship Id="rId2" Type="http://schemas.openxmlformats.org/officeDocument/2006/relationships/image" Target="../media/image59.png"/><Relationship Id="rId16" Type="http://schemas.openxmlformats.org/officeDocument/2006/relationships/image" Target="../media/image86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microsoft.com/office/2007/relationships/hdphoto" Target="../media/hdphoto50.wdp"/><Relationship Id="rId24" Type="http://schemas.openxmlformats.org/officeDocument/2006/relationships/image" Target="../media/image90.png"/><Relationship Id="rId5" Type="http://schemas.openxmlformats.org/officeDocument/2006/relationships/image" Target="../media/image80.jpg"/><Relationship Id="rId15" Type="http://schemas.microsoft.com/office/2007/relationships/hdphoto" Target="../media/hdphoto52.wdp"/><Relationship Id="rId23" Type="http://schemas.microsoft.com/office/2007/relationships/hdphoto" Target="../media/hdphoto56.wdp"/><Relationship Id="rId10" Type="http://schemas.openxmlformats.org/officeDocument/2006/relationships/image" Target="../media/image83.png"/><Relationship Id="rId19" Type="http://schemas.microsoft.com/office/2007/relationships/hdphoto" Target="../media/hdphoto54.wdp"/><Relationship Id="rId4" Type="http://schemas.microsoft.com/office/2007/relationships/hdphoto" Target="../media/hdphoto47.wdp"/><Relationship Id="rId9" Type="http://schemas.microsoft.com/office/2007/relationships/hdphoto" Target="../media/hdphoto49.wdp"/><Relationship Id="rId14" Type="http://schemas.openxmlformats.org/officeDocument/2006/relationships/image" Target="../media/image85.png"/><Relationship Id="rId22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125" cy="1066800"/>
          </a:xfrm>
        </p:spPr>
        <p:txBody>
          <a:bodyPr/>
          <a:lstStyle/>
          <a:p>
            <a:pPr eaLnBrk="1" hangingPunct="1"/>
            <a:r>
              <a:rPr lang="fr-FR" altLang="fr-FR" dirty="0" smtClean="0">
                <a:solidFill>
                  <a:srgbClr val="898989"/>
                </a:solidFill>
              </a:rPr>
              <a:t>Eventuellement titre de l’action ou des actions</a:t>
            </a:r>
          </a:p>
        </p:txBody>
      </p:sp>
      <p:pic>
        <p:nvPicPr>
          <p:cNvPr id="2052" name="Image 3" descr="Capture d’écran 2014-10-13 à 12.09.1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3" y="0"/>
            <a:ext cx="9090494" cy="6847688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391321" y="5490120"/>
            <a:ext cx="58968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Ecole maternelle </a:t>
            </a:r>
            <a:r>
              <a:rPr lang="fr-F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</a:t>
            </a:r>
            <a:r>
              <a:rPr lang="fr-FR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aspail</a:t>
            </a:r>
            <a:endParaRPr lang="fr-FR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51331" y="6078247"/>
            <a:ext cx="13768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Croix</a:t>
            </a:r>
            <a:endParaRPr lang="fr-FR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8914" y="214653"/>
            <a:ext cx="63861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Nos petites actions pour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1040" y="2014314"/>
            <a:ext cx="28804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la planète.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-166255" y="55105"/>
            <a:ext cx="7620000" cy="422564"/>
          </a:xfrm>
        </p:spPr>
        <p:txBody>
          <a:bodyPr/>
          <a:lstStyle/>
          <a:p>
            <a:pPr lvl="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fr-FR" sz="2800" b="1" u="sng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800" b="1" u="sng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Le</a:t>
            </a:r>
            <a:r>
              <a:rPr lang="fr-FR" b="1" u="sng" dirty="0" smtClean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 </a:t>
            </a:r>
            <a:r>
              <a:rPr lang="fr-FR" sz="2800" b="1" u="sng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monde végétal.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9" t="9322" r="9611" b="20366"/>
          <a:stretch/>
        </p:blipFill>
        <p:spPr>
          <a:xfrm>
            <a:off x="611766" y="1060083"/>
            <a:ext cx="1704118" cy="1202906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-1" y="546478"/>
            <a:ext cx="6525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 terre : TPS-PS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58" y="1045087"/>
            <a:ext cx="1626650" cy="1217902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6605"/>
          <a:stretch/>
        </p:blipFill>
        <p:spPr>
          <a:xfrm>
            <a:off x="4745162" y="997161"/>
            <a:ext cx="1436212" cy="1265828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1" y="970533"/>
            <a:ext cx="1270714" cy="1270714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-2" y="2323965"/>
            <a:ext cx="6525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L’aménagement du petit jardin.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002"/>
          <a:stretch/>
        </p:blipFill>
        <p:spPr>
          <a:xfrm>
            <a:off x="248156" y="3153296"/>
            <a:ext cx="1298058" cy="153576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31" y="3200080"/>
            <a:ext cx="1116174" cy="1536931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8403" y="2694375"/>
            <a:ext cx="7185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tentes en saules : MS-GS et GS.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4621" y="3367999"/>
            <a:ext cx="1509781" cy="1132336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5397" y="3377679"/>
            <a:ext cx="1499297" cy="1124473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412" y="3206898"/>
            <a:ext cx="940157" cy="150978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420803" y="4754060"/>
            <a:ext cx="76702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tuyaux percés : TPS-PS et PS-MS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1" y="5208412"/>
            <a:ext cx="1872000" cy="140400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55" y="5219045"/>
            <a:ext cx="1053000" cy="140400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10" y="5219045"/>
            <a:ext cx="1872001" cy="140400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1"/>
          <a:stretch/>
        </p:blipFill>
        <p:spPr>
          <a:xfrm>
            <a:off x="7467600" y="5196064"/>
            <a:ext cx="1517604" cy="140400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84" y="5211621"/>
            <a:ext cx="1872000" cy="1404000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0"/>
          <a:stretch/>
        </p:blipFill>
        <p:spPr>
          <a:xfrm>
            <a:off x="6669301" y="3198094"/>
            <a:ext cx="1848537" cy="1555965"/>
          </a:xfrm>
          <a:prstGeom prst="rect">
            <a:avLst/>
          </a:prstGeom>
          <a:ln w="57150">
            <a:solidFill>
              <a:srgbClr val="0B6113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1214349">
            <a:off x="1053783" y="1079583"/>
            <a:ext cx="371125" cy="436072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68097" r="5229" b="10899"/>
          <a:stretch/>
        </p:blipFill>
        <p:spPr>
          <a:xfrm rot="535054">
            <a:off x="1866925" y="1090068"/>
            <a:ext cx="368764" cy="515822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68097" r="4356" b="12946"/>
          <a:stretch/>
        </p:blipFill>
        <p:spPr>
          <a:xfrm rot="1158767">
            <a:off x="3290214" y="1011408"/>
            <a:ext cx="484348" cy="605574"/>
          </a:xfrm>
          <a:prstGeom prst="ellipse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20571" flipH="1">
            <a:off x="6607610" y="985080"/>
            <a:ext cx="772159" cy="726738"/>
          </a:xfrm>
          <a:prstGeom prst="ellipse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734101" flipH="1">
            <a:off x="542215" y="3566161"/>
            <a:ext cx="447597" cy="421268"/>
          </a:xfrm>
          <a:prstGeom prst="ellipse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8787" b="65191" l="84209" r="9685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flipH="1">
            <a:off x="4255929" y="5316888"/>
            <a:ext cx="509531" cy="479559"/>
          </a:xfrm>
          <a:prstGeom prst="ellipse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686717">
            <a:off x="3624030" y="5099789"/>
            <a:ext cx="509531" cy="479559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19942257">
            <a:off x="1463825" y="5449955"/>
            <a:ext cx="372255" cy="350358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68097" r="5229" b="10899"/>
          <a:stretch/>
        </p:blipFill>
        <p:spPr>
          <a:xfrm rot="1158767">
            <a:off x="5529913" y="3189221"/>
            <a:ext cx="285105" cy="398801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398094">
            <a:off x="6085038" y="3289120"/>
            <a:ext cx="329294" cy="386921"/>
          </a:xfrm>
          <a:prstGeom prst="ellipse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929600">
            <a:off x="3439293" y="3510087"/>
            <a:ext cx="356580" cy="444432"/>
          </a:xfrm>
          <a:prstGeom prst="ellipse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05" t="63707" r="1282" b="14183"/>
          <a:stretch/>
        </p:blipFill>
        <p:spPr>
          <a:xfrm rot="2711648">
            <a:off x="4559114" y="3670212"/>
            <a:ext cx="464177" cy="395329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21148513">
            <a:off x="1972283" y="3295999"/>
            <a:ext cx="226383" cy="266000"/>
          </a:xfrm>
          <a:prstGeom prst="ellipse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20599414">
            <a:off x="2875667" y="5610511"/>
            <a:ext cx="234284" cy="275283"/>
          </a:xfrm>
          <a:prstGeom prst="ellipse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5742191" y="3271392"/>
            <a:ext cx="405410" cy="27072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20537112">
            <a:off x="165912" y="5580920"/>
            <a:ext cx="355368" cy="33446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670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3"/>
          <a:stretch/>
        </p:blipFill>
        <p:spPr>
          <a:xfrm>
            <a:off x="0" y="-1"/>
            <a:ext cx="9144000" cy="68689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9383" y="107237"/>
            <a:ext cx="6525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Nos semis et nos plantations.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578" y="961750"/>
            <a:ext cx="1897843" cy="14247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49383" y="530863"/>
            <a:ext cx="7185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semis : GS.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t="24698" r="17209"/>
          <a:stretch/>
        </p:blipFill>
        <p:spPr>
          <a:xfrm>
            <a:off x="7828245" y="1187141"/>
            <a:ext cx="1102372" cy="97399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3" t="8800" r="15259"/>
          <a:stretch/>
        </p:blipFill>
        <p:spPr>
          <a:xfrm>
            <a:off x="6104425" y="970523"/>
            <a:ext cx="1588732" cy="141672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12" t="10848"/>
          <a:stretch/>
        </p:blipFill>
        <p:spPr>
          <a:xfrm>
            <a:off x="82932" y="971852"/>
            <a:ext cx="1961268" cy="141467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04" y="961750"/>
            <a:ext cx="1948489" cy="14627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81566" y="4612711"/>
            <a:ext cx="7185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Plantations de graines : MS-GS.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5" t="12243" r="5327"/>
          <a:stretch/>
        </p:blipFill>
        <p:spPr>
          <a:xfrm rot="5400000">
            <a:off x="150643" y="5254288"/>
            <a:ext cx="1508968" cy="1404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59" r="23367"/>
          <a:stretch/>
        </p:blipFill>
        <p:spPr>
          <a:xfrm rot="5400000">
            <a:off x="1597937" y="5380058"/>
            <a:ext cx="1508968" cy="114956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570" y="5200352"/>
            <a:ext cx="2011962" cy="150897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9" t="7955" r="3338" b="10226"/>
          <a:stretch/>
        </p:blipFill>
        <p:spPr>
          <a:xfrm rot="5400000">
            <a:off x="5026835" y="5404869"/>
            <a:ext cx="1530791" cy="112466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9">
            <a:lum bright="-20000" contrast="40000"/>
          </a:blip>
          <a:srcRect l="45228" t="12572" r="25620" b="-560"/>
          <a:stretch/>
        </p:blipFill>
        <p:spPr>
          <a:xfrm rot="5400000">
            <a:off x="261861" y="1960669"/>
            <a:ext cx="953151" cy="219775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281566" y="2457323"/>
            <a:ext cx="71853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boutures de chlorophytum : GS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0"/>
          <a:srcRect r="39887"/>
          <a:stretch/>
        </p:blipFill>
        <p:spPr>
          <a:xfrm>
            <a:off x="2599895" y="2959009"/>
            <a:ext cx="1500707" cy="14940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717" y="2919509"/>
            <a:ext cx="3002988" cy="136886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1367457" flipH="1">
            <a:off x="846343" y="5154328"/>
            <a:ext cx="705535" cy="664033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20571" flipH="1">
            <a:off x="443502" y="928762"/>
            <a:ext cx="348642" cy="328134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75985" r="-1981" b="12946"/>
          <a:stretch/>
        </p:blipFill>
        <p:spPr>
          <a:xfrm rot="917937">
            <a:off x="2061064" y="5149123"/>
            <a:ext cx="610311" cy="416365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19" t="63707" r="1282" b="15134"/>
          <a:stretch/>
        </p:blipFill>
        <p:spPr>
          <a:xfrm>
            <a:off x="2765394" y="2926624"/>
            <a:ext cx="578978" cy="598864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75985" r="-1981" b="12946"/>
          <a:stretch/>
        </p:blipFill>
        <p:spPr>
          <a:xfrm rot="917937">
            <a:off x="3369289" y="3030581"/>
            <a:ext cx="501448" cy="342097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21052049">
            <a:off x="2959516" y="946829"/>
            <a:ext cx="572316" cy="538650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5" t="69551" r="8356" b="12835"/>
          <a:stretch/>
        </p:blipFill>
        <p:spPr>
          <a:xfrm rot="21238426">
            <a:off x="2630075" y="1060642"/>
            <a:ext cx="331258" cy="427955"/>
          </a:xfrm>
          <a:prstGeom prst="ellipse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66" t="69243" r="-1981" b="12946"/>
          <a:stretch/>
        </p:blipFill>
        <p:spPr>
          <a:xfrm rot="917937">
            <a:off x="1074279" y="1069834"/>
            <a:ext cx="249662" cy="254325"/>
          </a:xfrm>
          <a:prstGeom prst="ellipse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19" t="63707" r="1282" b="15134"/>
          <a:stretch/>
        </p:blipFill>
        <p:spPr>
          <a:xfrm>
            <a:off x="752933" y="942751"/>
            <a:ext cx="305158" cy="315639"/>
          </a:xfrm>
          <a:prstGeom prst="ellipse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-1" r="63627" b="82095"/>
          <a:stretch/>
        </p:blipFill>
        <p:spPr>
          <a:xfrm rot="19940947" flipH="1">
            <a:off x="5621297" y="5090076"/>
            <a:ext cx="474659" cy="585214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-1" r="63627" b="82095"/>
          <a:stretch/>
        </p:blipFill>
        <p:spPr>
          <a:xfrm rot="1929862">
            <a:off x="6138675" y="1202438"/>
            <a:ext cx="519851" cy="640932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6173" r="63627" b="82095"/>
          <a:stretch/>
        </p:blipFill>
        <p:spPr>
          <a:xfrm rot="19940947" flipH="1">
            <a:off x="4086330" y="5132106"/>
            <a:ext cx="421064" cy="394147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899786">
            <a:off x="6986174" y="953159"/>
            <a:ext cx="401450" cy="500357"/>
          </a:xfrm>
          <a:prstGeom prst="ellipse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457669">
            <a:off x="117489" y="5097331"/>
            <a:ext cx="687023" cy="898319"/>
          </a:xfrm>
          <a:prstGeom prst="ellipse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462740">
            <a:off x="3951907" y="1019098"/>
            <a:ext cx="607359" cy="756996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>
            <a:off x="5143575" y="812407"/>
            <a:ext cx="495800" cy="617952"/>
          </a:xfrm>
          <a:prstGeom prst="ellipse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6" t="5659" r="63627" b="82095"/>
          <a:stretch/>
        </p:blipFill>
        <p:spPr>
          <a:xfrm rot="1281196" flipH="1">
            <a:off x="3386577" y="1162485"/>
            <a:ext cx="436794" cy="541606"/>
          </a:xfrm>
          <a:prstGeom prst="ellipse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-1" r="63627" b="82095"/>
          <a:stretch/>
        </p:blipFill>
        <p:spPr>
          <a:xfrm rot="832366">
            <a:off x="197275" y="981127"/>
            <a:ext cx="446217" cy="550148"/>
          </a:xfrm>
          <a:prstGeom prst="ellipse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 rot="990220">
            <a:off x="7307470" y="934308"/>
            <a:ext cx="459988" cy="41999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 rot="581686">
            <a:off x="5497973" y="942026"/>
            <a:ext cx="414408" cy="378373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>
            <a:off x="3824163" y="5168118"/>
            <a:ext cx="414408" cy="3783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779604" flipH="1">
            <a:off x="6640320" y="1070552"/>
            <a:ext cx="385957" cy="357917"/>
          </a:xfrm>
          <a:prstGeom prst="ellipse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36" t="5659" r="63627" b="82095"/>
          <a:stretch/>
        </p:blipFill>
        <p:spPr>
          <a:xfrm rot="1281196">
            <a:off x="6510062" y="1265275"/>
            <a:ext cx="326273" cy="404565"/>
          </a:xfrm>
          <a:prstGeom prst="ellipse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 flipH="1">
            <a:off x="43870" y="1425837"/>
            <a:ext cx="426977" cy="445721"/>
          </a:xfrm>
          <a:prstGeom prst="ellipse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667" b="58857" l="59769" r="81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779" t="14070" r="20086" b="45773"/>
          <a:stretch/>
        </p:blipFill>
        <p:spPr>
          <a:xfrm rot="467703" flipH="1">
            <a:off x="488062" y="1597474"/>
            <a:ext cx="456159" cy="486180"/>
          </a:xfrm>
          <a:prstGeom prst="ellipse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779604" flipH="1">
            <a:off x="4677153" y="919303"/>
            <a:ext cx="464582" cy="430830"/>
          </a:xfrm>
          <a:prstGeom prst="ellipse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6173" r="63627" b="82095"/>
          <a:stretch/>
        </p:blipFill>
        <p:spPr>
          <a:xfrm rot="906537">
            <a:off x="4549084" y="1185147"/>
            <a:ext cx="528056" cy="431228"/>
          </a:xfrm>
          <a:prstGeom prst="ellipse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07" t="30387" r="10687" b="33493"/>
          <a:stretch/>
        </p:blipFill>
        <p:spPr>
          <a:xfrm rot="5400000">
            <a:off x="4285959" y="2939333"/>
            <a:ext cx="1312529" cy="13855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979" b="1"/>
          <a:stretch/>
        </p:blipFill>
        <p:spPr>
          <a:xfrm>
            <a:off x="6499929" y="4737944"/>
            <a:ext cx="2142161" cy="1237422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75" t="470" r="13257" b="8839"/>
          <a:stretch/>
        </p:blipFill>
        <p:spPr>
          <a:xfrm>
            <a:off x="7744691" y="5500254"/>
            <a:ext cx="1311140" cy="12323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990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/>
          <a:stretch/>
        </p:blipFill>
        <p:spPr>
          <a:xfrm>
            <a:off x="-3704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210" y="60095"/>
            <a:ext cx="52771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Plantations de bulbes : PS-MS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5" y="559909"/>
            <a:ext cx="1925352" cy="144401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7386" r="5556"/>
          <a:stretch/>
        </p:blipFill>
        <p:spPr>
          <a:xfrm>
            <a:off x="3048701" y="559909"/>
            <a:ext cx="921335" cy="144401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96" y="559909"/>
            <a:ext cx="1925353" cy="14440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5"/>
          <a:stretch/>
        </p:blipFill>
        <p:spPr>
          <a:xfrm>
            <a:off x="7296874" y="559909"/>
            <a:ext cx="922996" cy="14440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9225" y="2080805"/>
            <a:ext cx="41861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Plantations : TPS-PS.</a:t>
            </a:r>
            <a:endParaRPr lang="fr-FR" sz="22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7" y="2715491"/>
            <a:ext cx="1902691" cy="142701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561"/>
          <a:stretch/>
        </p:blipFill>
        <p:spPr>
          <a:xfrm>
            <a:off x="1836845" y="3296845"/>
            <a:ext cx="1435365" cy="142701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9495"/>
          <a:stretch/>
        </p:blipFill>
        <p:spPr>
          <a:xfrm>
            <a:off x="407090" y="4303477"/>
            <a:ext cx="1682000" cy="144079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758" b="202"/>
          <a:stretch/>
        </p:blipFill>
        <p:spPr>
          <a:xfrm>
            <a:off x="1568130" y="5321465"/>
            <a:ext cx="1513354" cy="142943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25182" r="12699"/>
          <a:stretch/>
        </p:blipFill>
        <p:spPr>
          <a:xfrm>
            <a:off x="4150048" y="2670652"/>
            <a:ext cx="1663979" cy="130776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9" t="9848" r="1" b="5909"/>
          <a:stretch/>
        </p:blipFill>
        <p:spPr>
          <a:xfrm>
            <a:off x="5192314" y="4655576"/>
            <a:ext cx="1405906" cy="108869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6"/>
          <a:stretch/>
        </p:blipFill>
        <p:spPr>
          <a:xfrm>
            <a:off x="3629692" y="5115486"/>
            <a:ext cx="1276231" cy="150184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7"/>
          <a:stretch/>
        </p:blipFill>
        <p:spPr>
          <a:xfrm>
            <a:off x="4771425" y="5595246"/>
            <a:ext cx="1365412" cy="109100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97" r="9460" b="2001"/>
          <a:stretch/>
        </p:blipFill>
        <p:spPr>
          <a:xfrm>
            <a:off x="6489759" y="2755686"/>
            <a:ext cx="1895888" cy="141316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5" r="15333" b="5926"/>
          <a:stretch/>
        </p:blipFill>
        <p:spPr>
          <a:xfrm rot="5400000">
            <a:off x="7784438" y="3851616"/>
            <a:ext cx="1285858" cy="12214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74" y="3866988"/>
            <a:ext cx="1833581" cy="1371849"/>
          </a:xfrm>
          <a:prstGeom prst="rect">
            <a:avLst/>
          </a:prstGeom>
        </p:spPr>
      </p:pic>
      <p:sp>
        <p:nvSpPr>
          <p:cNvPr id="24" name="Vague 23"/>
          <p:cNvSpPr/>
          <p:nvPr/>
        </p:nvSpPr>
        <p:spPr>
          <a:xfrm>
            <a:off x="1643537" y="2521462"/>
            <a:ext cx="1694004" cy="61441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735230" y="2643546"/>
            <a:ext cx="1536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 bruyère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Vague 25"/>
          <p:cNvSpPr/>
          <p:nvPr/>
        </p:nvSpPr>
        <p:spPr>
          <a:xfrm>
            <a:off x="4715337" y="2246757"/>
            <a:ext cx="1803806" cy="56566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771425" y="2336796"/>
            <a:ext cx="1733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capucines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Vague 27"/>
          <p:cNvSpPr/>
          <p:nvPr/>
        </p:nvSpPr>
        <p:spPr>
          <a:xfrm>
            <a:off x="6743263" y="2289890"/>
            <a:ext cx="2257918" cy="56566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720615" y="2379167"/>
            <a:ext cx="221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œillets d’Inde</a:t>
            </a:r>
            <a:endParaRPr lang="fr-FR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8" t="21269" r="15827" b="12810"/>
          <a:stretch/>
        </p:blipFill>
        <p:spPr>
          <a:xfrm>
            <a:off x="8183914" y="2756190"/>
            <a:ext cx="825932" cy="59636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24" y="4759610"/>
            <a:ext cx="1136971" cy="851631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" r="22629" b="4103"/>
          <a:stretch/>
        </p:blipFill>
        <p:spPr>
          <a:xfrm>
            <a:off x="7991919" y="5095371"/>
            <a:ext cx="1122218" cy="120132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67" y="5683138"/>
            <a:ext cx="1301072" cy="975804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736741">
            <a:off x="1620930" y="4439895"/>
            <a:ext cx="470893" cy="443194"/>
          </a:xfrm>
          <a:prstGeom prst="ellipse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1367457" flipH="1">
            <a:off x="3351593" y="555541"/>
            <a:ext cx="566109" cy="629756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574634" flipH="1">
            <a:off x="855416" y="796761"/>
            <a:ext cx="324336" cy="305257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 flipH="1">
            <a:off x="1851029" y="3583061"/>
            <a:ext cx="497347" cy="468091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1367457" flipH="1">
            <a:off x="6975509" y="2768351"/>
            <a:ext cx="571933" cy="538290"/>
          </a:xfrm>
          <a:prstGeom prst="ellipse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 flipH="1">
            <a:off x="571677" y="4412821"/>
            <a:ext cx="426977" cy="446835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9247501">
            <a:off x="7536570" y="2928488"/>
            <a:ext cx="512445" cy="485568"/>
          </a:xfrm>
          <a:prstGeom prst="ellipse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353933" flipH="1">
            <a:off x="7905389" y="3770437"/>
            <a:ext cx="364383" cy="420438"/>
          </a:xfrm>
          <a:prstGeom prst="ellipse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8749199">
            <a:off x="4091250" y="3976870"/>
            <a:ext cx="401472" cy="463233"/>
          </a:xfrm>
          <a:prstGeom prst="ellipse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311283" y="3047927"/>
            <a:ext cx="599913" cy="704898"/>
          </a:xfrm>
          <a:prstGeom prst="ellipse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737611">
            <a:off x="1827277" y="5365029"/>
            <a:ext cx="385775" cy="453286"/>
          </a:xfrm>
          <a:prstGeom prst="ellipse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246819">
            <a:off x="5403374" y="600294"/>
            <a:ext cx="473231" cy="556046"/>
          </a:xfrm>
          <a:prstGeom prst="ellipse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21099872">
            <a:off x="3790752" y="4272017"/>
            <a:ext cx="277774" cy="394780"/>
          </a:xfrm>
          <a:prstGeom prst="ellipse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736741">
            <a:off x="4124164" y="5151399"/>
            <a:ext cx="515875" cy="485530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05" t="63707" r="1282" b="14183"/>
          <a:stretch/>
        </p:blipFill>
        <p:spPr>
          <a:xfrm rot="1052046">
            <a:off x="398251" y="998134"/>
            <a:ext cx="464177" cy="395329"/>
          </a:xfrm>
          <a:prstGeom prst="ellipse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 rot="503520">
            <a:off x="5904125" y="575327"/>
            <a:ext cx="542710" cy="622304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7380580" y="469389"/>
            <a:ext cx="418607" cy="48000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4670213" y="597376"/>
            <a:ext cx="707210" cy="472255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4634184" y="2701261"/>
            <a:ext cx="748272" cy="499675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 rot="241880">
            <a:off x="2505794" y="5362605"/>
            <a:ext cx="494428" cy="451435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887504" y="4404853"/>
            <a:ext cx="390995" cy="376596"/>
          </a:xfrm>
          <a:prstGeom prst="ellipse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2595280" y="3443854"/>
            <a:ext cx="389922" cy="375563"/>
          </a:xfrm>
          <a:prstGeom prst="ellipse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21099872">
            <a:off x="1075311" y="2776511"/>
            <a:ext cx="277774" cy="394780"/>
          </a:xfrm>
          <a:prstGeom prst="ellipse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9841669">
            <a:off x="1188159" y="3048200"/>
            <a:ext cx="392988" cy="341904"/>
          </a:xfrm>
          <a:prstGeom prst="ellipse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2338001" y="3537805"/>
            <a:ext cx="294605" cy="2967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7873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3"/>
          <a:stretch/>
        </p:blipFill>
        <p:spPr>
          <a:xfrm>
            <a:off x="0" y="0"/>
            <a:ext cx="9144000" cy="6842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944348" y="162458"/>
            <a:ext cx="881372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L’aménagement de l’entrée extérieur de l’école.</a:t>
            </a:r>
            <a:endParaRPr lang="fr-FR" sz="2200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08523" y="2591262"/>
            <a:ext cx="62783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Le jardin Mallet Steven à Croix</a:t>
            </a:r>
            <a:endParaRPr lang="fr-FR" sz="2200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09" r="32038"/>
          <a:stretch/>
        </p:blipFill>
        <p:spPr>
          <a:xfrm>
            <a:off x="351906" y="3119593"/>
            <a:ext cx="2141912" cy="158113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4" r="25000" b="11364"/>
          <a:stretch/>
        </p:blipFill>
        <p:spPr>
          <a:xfrm>
            <a:off x="2560643" y="3127970"/>
            <a:ext cx="1666725" cy="158113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488"/>
          <a:stretch/>
        </p:blipFill>
        <p:spPr>
          <a:xfrm>
            <a:off x="4369182" y="3126918"/>
            <a:ext cx="2008964" cy="158218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9" r="18203" b="15629"/>
          <a:stretch/>
        </p:blipFill>
        <p:spPr>
          <a:xfrm>
            <a:off x="250837" y="4949148"/>
            <a:ext cx="1811649" cy="151221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" r="16666" b="1120"/>
          <a:stretch/>
        </p:blipFill>
        <p:spPr>
          <a:xfrm>
            <a:off x="1988196" y="4834641"/>
            <a:ext cx="1647247" cy="174324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04" t="17980" b="2624"/>
          <a:stretch/>
        </p:blipFill>
        <p:spPr>
          <a:xfrm>
            <a:off x="3630497" y="4861178"/>
            <a:ext cx="1762970" cy="153488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69" y="5038484"/>
            <a:ext cx="1935753" cy="145181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9" t="13942" r="29748" b="13467"/>
          <a:stretch/>
        </p:blipFill>
        <p:spPr>
          <a:xfrm>
            <a:off x="7399883" y="5058481"/>
            <a:ext cx="1662545" cy="1480305"/>
          </a:xfrm>
          <a:prstGeom prst="rect">
            <a:avLst/>
          </a:prstGeom>
        </p:spPr>
      </p:pic>
      <p:sp>
        <p:nvSpPr>
          <p:cNvPr id="18" name="Vague 17"/>
          <p:cNvSpPr/>
          <p:nvPr/>
        </p:nvSpPr>
        <p:spPr>
          <a:xfrm>
            <a:off x="536646" y="4418116"/>
            <a:ext cx="1239972" cy="443062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4603" y="4454041"/>
            <a:ext cx="140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ruches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Vague 20"/>
          <p:cNvSpPr/>
          <p:nvPr/>
        </p:nvSpPr>
        <p:spPr>
          <a:xfrm>
            <a:off x="4336172" y="4500379"/>
            <a:ext cx="1287467" cy="486731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3" name="Vague 22"/>
          <p:cNvSpPr/>
          <p:nvPr/>
        </p:nvSpPr>
        <p:spPr>
          <a:xfrm>
            <a:off x="225841" y="6210559"/>
            <a:ext cx="1254647" cy="499224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5" name="Vague 24"/>
          <p:cNvSpPr/>
          <p:nvPr/>
        </p:nvSpPr>
        <p:spPr>
          <a:xfrm>
            <a:off x="5066125" y="6009362"/>
            <a:ext cx="2252186" cy="767712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312818" y="4524441"/>
            <a:ext cx="150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compost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4" t="14056" r="13086" b="-8336"/>
          <a:stretch/>
        </p:blipFill>
        <p:spPr>
          <a:xfrm>
            <a:off x="6560024" y="2857215"/>
            <a:ext cx="2143405" cy="2105891"/>
          </a:xfrm>
          <a:prstGeom prst="rect">
            <a:avLst/>
          </a:prstGeom>
        </p:spPr>
      </p:pic>
      <p:sp>
        <p:nvSpPr>
          <p:cNvPr id="22" name="Vague 21"/>
          <p:cNvSpPr/>
          <p:nvPr/>
        </p:nvSpPr>
        <p:spPr>
          <a:xfrm>
            <a:off x="6501007" y="4273560"/>
            <a:ext cx="1368374" cy="79762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92098" y="4375047"/>
            <a:ext cx="1507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 plantes aromatiques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63236" y="6296545"/>
            <a:ext cx="1469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 potager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Vague 33"/>
          <p:cNvSpPr/>
          <p:nvPr/>
        </p:nvSpPr>
        <p:spPr>
          <a:xfrm flipH="1">
            <a:off x="2164101" y="5970261"/>
            <a:ext cx="1983750" cy="857020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147083" y="6108708"/>
            <a:ext cx="227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 pompe manuelle pour la mare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Vague 35"/>
          <p:cNvSpPr/>
          <p:nvPr/>
        </p:nvSpPr>
        <p:spPr>
          <a:xfrm>
            <a:off x="2574243" y="4352182"/>
            <a:ext cx="1385972" cy="508996"/>
          </a:xfrm>
          <a:prstGeom prst="wav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1">
                    <a:lumMod val="50000"/>
                  </a:schemeClr>
                </a:solidFill>
              </a:ln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604593" y="4415223"/>
            <a:ext cx="161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Les</a:t>
            </a:r>
            <a:r>
              <a:rPr lang="fr-FR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céréales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048265" y="6087609"/>
            <a:ext cx="2369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 chasse aux trèfles à 4 feuilles</a:t>
            </a:r>
            <a:endParaRPr lang="fr-FR" sz="1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 flipH="1">
            <a:off x="3769062" y="5213194"/>
            <a:ext cx="362835" cy="378515"/>
          </a:xfrm>
          <a:prstGeom prst="ellipse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>
            <a:off x="7021019" y="5051214"/>
            <a:ext cx="348893" cy="302689"/>
          </a:xfrm>
          <a:prstGeom prst="ellipse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3363815" flipH="1">
            <a:off x="7483765" y="3551639"/>
            <a:ext cx="596566" cy="574318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7354931" y="2950013"/>
            <a:ext cx="831884" cy="55550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5955808" y="4987110"/>
            <a:ext cx="472820" cy="315736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3732127" y="3538076"/>
            <a:ext cx="217125" cy="218696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3410691" y="3518320"/>
            <a:ext cx="338122" cy="22578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 flipH="1">
            <a:off x="2271201" y="5083288"/>
            <a:ext cx="202003" cy="233078"/>
          </a:xfrm>
          <a:prstGeom prst="ellipse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1027783" y="5341173"/>
            <a:ext cx="480815" cy="28127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2008511" y="5069390"/>
            <a:ext cx="338122" cy="225788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>
            <a:off x="3904333" y="3562469"/>
            <a:ext cx="296955" cy="220286"/>
          </a:xfrm>
          <a:prstGeom prst="ellipse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8677603" y="5856028"/>
            <a:ext cx="338122" cy="225788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>
            <a:off x="8814231" y="5309906"/>
            <a:ext cx="269849" cy="208086"/>
          </a:xfrm>
          <a:prstGeom prst="ellipse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6" t="6173" r="63627" b="82095"/>
          <a:stretch/>
        </p:blipFill>
        <p:spPr>
          <a:xfrm rot="906537">
            <a:off x="8539887" y="5288294"/>
            <a:ext cx="236657" cy="221528"/>
          </a:xfrm>
          <a:prstGeom prst="ellipse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19" t="63707" r="1282" b="15134"/>
          <a:stretch/>
        </p:blipFill>
        <p:spPr>
          <a:xfrm rot="550981">
            <a:off x="2254906" y="5429836"/>
            <a:ext cx="253512" cy="262220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19" t="63707" r="1282" b="15134"/>
          <a:stretch/>
        </p:blipFill>
        <p:spPr>
          <a:xfrm flipH="1">
            <a:off x="6684864" y="5483579"/>
            <a:ext cx="349997" cy="362018"/>
          </a:xfrm>
          <a:prstGeom prst="ellipse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6642256" y="5323685"/>
            <a:ext cx="217125" cy="218696"/>
          </a:xfrm>
          <a:prstGeom prst="ellipse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19" t="63707" r="1282" b="15134"/>
          <a:stretch/>
        </p:blipFill>
        <p:spPr>
          <a:xfrm flipH="1">
            <a:off x="3141792" y="3564922"/>
            <a:ext cx="197992" cy="204792"/>
          </a:xfrm>
          <a:prstGeom prst="ellipse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 flipH="1">
            <a:off x="6284181" y="5441289"/>
            <a:ext cx="254271" cy="239314"/>
          </a:xfrm>
          <a:prstGeom prst="ellipse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>
            <a:off x="1414363" y="5355884"/>
            <a:ext cx="405946" cy="382067"/>
          </a:xfrm>
          <a:prstGeom prst="ellipse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3343495" y="3605986"/>
            <a:ext cx="160177" cy="188208"/>
          </a:xfrm>
          <a:prstGeom prst="ellipse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6502867" y="5448277"/>
            <a:ext cx="160177" cy="188208"/>
          </a:xfrm>
          <a:prstGeom prst="ellipse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536872">
            <a:off x="6490878" y="5803055"/>
            <a:ext cx="320349" cy="334412"/>
          </a:xfrm>
          <a:prstGeom prst="ellipse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2" r="6233" b="4270"/>
          <a:stretch/>
        </p:blipFill>
        <p:spPr>
          <a:xfrm>
            <a:off x="4113802" y="683262"/>
            <a:ext cx="1922655" cy="19080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35101" r="4167" b="19444"/>
          <a:stretch/>
        </p:blipFill>
        <p:spPr>
          <a:xfrm>
            <a:off x="225841" y="762167"/>
            <a:ext cx="3629140" cy="14263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47" y="630779"/>
            <a:ext cx="2592000" cy="194400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35828" r="14773" b="19918"/>
          <a:stretch/>
        </p:blipFill>
        <p:spPr>
          <a:xfrm>
            <a:off x="2545741" y="1685122"/>
            <a:ext cx="1875364" cy="949857"/>
          </a:xfrm>
          <a:prstGeom prst="ellipse">
            <a:avLst/>
          </a:pr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712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2"/>
          <a:stretch/>
        </p:blipFill>
        <p:spPr>
          <a:xfrm>
            <a:off x="0" y="3296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7090" y="54251"/>
            <a:ext cx="839585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  <a:buChar char="Ø"/>
            </a:pPr>
            <a:r>
              <a:rPr lang="fr-FR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tri :</a:t>
            </a:r>
          </a:p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Dans toutes les classes, nous avons fait </a:t>
            </a:r>
          </a:p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1</a:t>
            </a:r>
            <a:r>
              <a:rPr lang="fr-FR" sz="2200" b="1" baseline="30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er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tris avec comme support l’album : </a:t>
            </a:r>
          </a:p>
          <a:p>
            <a:endParaRPr lang="fr-FR" sz="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Nous avons trié le papier :              et </a:t>
            </a:r>
            <a:r>
              <a:rPr lang="fr-FR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 reste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fr-FR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Les MS-GS ont aussi 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ajouté </a:t>
            </a:r>
            <a:r>
              <a:rPr lang="fr-FR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 verre.</a:t>
            </a:r>
          </a:p>
          <a:p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95" y="165059"/>
            <a:ext cx="944924" cy="9407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9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542" y="1209123"/>
            <a:ext cx="1625600" cy="9275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26534" r="19174" b="15111"/>
          <a:stretch/>
        </p:blipFill>
        <p:spPr>
          <a:xfrm>
            <a:off x="4944965" y="1573732"/>
            <a:ext cx="515529" cy="4677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294" r="99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75" y="820246"/>
            <a:ext cx="1087868" cy="12132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/>
          <a:srcRect l="5427" t="11849" r="5092" b="3230"/>
          <a:stretch/>
        </p:blipFill>
        <p:spPr>
          <a:xfrm>
            <a:off x="4846875" y="2585697"/>
            <a:ext cx="3309736" cy="41526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875" y="2551531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</a:t>
            </a:r>
            <a:r>
              <a:rPr lang="fr-FR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GS ont travaillé sur le tri sélectif, les matériaux et les différentes poubelles domestiques :</a:t>
            </a: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100959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040"/>
          <a:stretch/>
        </p:blipFill>
        <p:spPr>
          <a:xfrm rot="16200000">
            <a:off x="1143000" y="-1143002"/>
            <a:ext cx="6858001" cy="9143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6438" y="0"/>
            <a:ext cx="87051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  <a:buChar char="Ø"/>
            </a:pPr>
            <a:r>
              <a:rPr lang="fr-FR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 petits gestes pour sauver la planètes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Les économies </a:t>
            </a:r>
            <a:r>
              <a:rPr lang="fr-FR" sz="2200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d’énergie 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 MS-GS et GS.</a:t>
            </a: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5093" t="15398" r="6097" b="56971"/>
          <a:stretch/>
        </p:blipFill>
        <p:spPr>
          <a:xfrm>
            <a:off x="118966" y="938292"/>
            <a:ext cx="4249451" cy="17478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38284" t="89270" r="46875" b="2759"/>
          <a:stretch/>
        </p:blipFill>
        <p:spPr>
          <a:xfrm>
            <a:off x="1357746" y="1049876"/>
            <a:ext cx="834190" cy="59035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19354" t="79958" r="68687" b="11763"/>
          <a:stretch/>
        </p:blipFill>
        <p:spPr>
          <a:xfrm>
            <a:off x="3598877" y="1049876"/>
            <a:ext cx="580888" cy="5297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32830" t="81200" r="40685" b="11259"/>
          <a:stretch/>
        </p:blipFill>
        <p:spPr>
          <a:xfrm>
            <a:off x="1249081" y="1994393"/>
            <a:ext cx="972964" cy="36502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l="60023" t="81200" r="28789" b="11602"/>
          <a:stretch/>
        </p:blipFill>
        <p:spPr>
          <a:xfrm>
            <a:off x="3581284" y="1946612"/>
            <a:ext cx="586559" cy="49722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49825" t="70370" r="5552" b="15443"/>
          <a:stretch/>
        </p:blipFill>
        <p:spPr>
          <a:xfrm>
            <a:off x="4423417" y="1853576"/>
            <a:ext cx="2175164" cy="9144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5093" t="43070" r="6097" b="42898"/>
          <a:stretch/>
        </p:blipFill>
        <p:spPr>
          <a:xfrm>
            <a:off x="76319" y="2745923"/>
            <a:ext cx="4364444" cy="9116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71611" t="89265" r="10352" b="2763"/>
          <a:stretch/>
        </p:blipFill>
        <p:spPr>
          <a:xfrm>
            <a:off x="1266083" y="2780054"/>
            <a:ext cx="955962" cy="55663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1" r="6364"/>
          <a:stretch/>
        </p:blipFill>
        <p:spPr>
          <a:xfrm>
            <a:off x="7207363" y="598386"/>
            <a:ext cx="1318253" cy="149333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72173" t="80061" r="12301" b="11448"/>
          <a:stretch/>
        </p:blipFill>
        <p:spPr>
          <a:xfrm>
            <a:off x="5717001" y="1941004"/>
            <a:ext cx="761248" cy="54854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5093" t="56217" r="6097" b="28856"/>
          <a:stretch/>
        </p:blipFill>
        <p:spPr>
          <a:xfrm>
            <a:off x="4487070" y="2757771"/>
            <a:ext cx="4364444" cy="96981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grayscl/>
          </a:blip>
          <a:srcRect l="56071" t="89420" r="29316" b="2781"/>
          <a:stretch/>
        </p:blipFill>
        <p:spPr>
          <a:xfrm>
            <a:off x="3459417" y="2840348"/>
            <a:ext cx="886690" cy="62345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>
            <a:grayscl/>
            <a:lum bright="-20000" contrast="40000"/>
          </a:blip>
          <a:srcRect l="7103" t="88912" r="80168" b="2597"/>
          <a:stretch/>
        </p:blipFill>
        <p:spPr>
          <a:xfrm>
            <a:off x="8003078" y="2851272"/>
            <a:ext cx="696925" cy="6125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/>
          <a:srcRect l="22065" t="89029" r="62866" b="2653"/>
          <a:stretch/>
        </p:blipFill>
        <p:spPr>
          <a:xfrm>
            <a:off x="5678135" y="2871982"/>
            <a:ext cx="842229" cy="61253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4876" t="70370" r="49364" b="16367"/>
          <a:stretch/>
        </p:blipFill>
        <p:spPr>
          <a:xfrm>
            <a:off x="4403054" y="959014"/>
            <a:ext cx="2230582" cy="8548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>
            <a:lum bright="-20000" contrast="40000"/>
          </a:blip>
          <a:srcRect l="7103" t="81200" r="81675" b="11522"/>
          <a:stretch/>
        </p:blipFill>
        <p:spPr>
          <a:xfrm>
            <a:off x="5678135" y="1075118"/>
            <a:ext cx="680962" cy="58189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>
            <a:lum bright="-20000" contrast="40000"/>
          </a:blip>
          <a:srcRect t="16802" r="3882" b="70660"/>
          <a:stretch/>
        </p:blipFill>
        <p:spPr>
          <a:xfrm>
            <a:off x="24998" y="4364816"/>
            <a:ext cx="8756111" cy="167536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64501" y="3754416"/>
            <a:ext cx="87051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bons gestes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 MS-GS et GS.</a:t>
            </a: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8">
            <a:lum bright="-20000" contrast="40000"/>
          </a:blip>
          <a:srcRect t="11563" r="76184" b="85533"/>
          <a:stretch/>
        </p:blipFill>
        <p:spPr>
          <a:xfrm>
            <a:off x="286438" y="4322618"/>
            <a:ext cx="1428697" cy="230313"/>
          </a:xfrm>
          <a:prstGeom prst="rect">
            <a:avLst/>
          </a:prstGeom>
        </p:spPr>
      </p:pic>
      <p:sp>
        <p:nvSpPr>
          <p:cNvPr id="29" name="Ellipse 28"/>
          <p:cNvSpPr/>
          <p:nvPr/>
        </p:nvSpPr>
        <p:spPr>
          <a:xfrm>
            <a:off x="250119" y="4595342"/>
            <a:ext cx="1692657" cy="12407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>
            <a:off x="2254347" y="4646008"/>
            <a:ext cx="900718" cy="111984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Ellipse 30"/>
          <p:cNvSpPr/>
          <p:nvPr/>
        </p:nvSpPr>
        <p:spPr>
          <a:xfrm>
            <a:off x="4733483" y="4659656"/>
            <a:ext cx="784862" cy="117638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Ellipse 31"/>
          <p:cNvSpPr/>
          <p:nvPr/>
        </p:nvSpPr>
        <p:spPr>
          <a:xfrm>
            <a:off x="6165941" y="4821186"/>
            <a:ext cx="1041422" cy="121899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07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8"/>
          <a:stretch/>
        </p:blipFill>
        <p:spPr>
          <a:xfrm>
            <a:off x="18374" y="-13326"/>
            <a:ext cx="9125625" cy="687132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t="58414" r="19384" b="25878"/>
          <a:stretch/>
        </p:blipFill>
        <p:spPr>
          <a:xfrm>
            <a:off x="191136" y="48126"/>
            <a:ext cx="7397799" cy="214795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74709" b="13235"/>
          <a:stretch/>
        </p:blipFill>
        <p:spPr>
          <a:xfrm>
            <a:off x="812962" y="4943967"/>
            <a:ext cx="8117774" cy="15261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29593" b="41730"/>
          <a:stretch/>
        </p:blipFill>
        <p:spPr>
          <a:xfrm>
            <a:off x="191136" y="2257530"/>
            <a:ext cx="6580951" cy="2494956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1894732" y="858983"/>
            <a:ext cx="1475260" cy="1099764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B6113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1563221" y="2522031"/>
            <a:ext cx="1387976" cy="752991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B6113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4239491" y="3742775"/>
            <a:ext cx="1217292" cy="92616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2359197" y="3246618"/>
            <a:ext cx="764761" cy="808789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/>
          <p:cNvSpPr/>
          <p:nvPr/>
        </p:nvSpPr>
        <p:spPr>
          <a:xfrm>
            <a:off x="5456783" y="3134705"/>
            <a:ext cx="564762" cy="554309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llipse 23"/>
          <p:cNvSpPr/>
          <p:nvPr/>
        </p:nvSpPr>
        <p:spPr>
          <a:xfrm>
            <a:off x="6139206" y="5126183"/>
            <a:ext cx="1051303" cy="1086784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llipse 24"/>
          <p:cNvSpPr/>
          <p:nvPr/>
        </p:nvSpPr>
        <p:spPr>
          <a:xfrm>
            <a:off x="4523602" y="5427509"/>
            <a:ext cx="1215562" cy="874984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Ellipse 25"/>
          <p:cNvSpPr/>
          <p:nvPr/>
        </p:nvSpPr>
        <p:spPr>
          <a:xfrm>
            <a:off x="3369992" y="5126184"/>
            <a:ext cx="1298990" cy="1205344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B6113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360556" y="3681323"/>
            <a:ext cx="1082332" cy="9177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Ellipse 27"/>
          <p:cNvSpPr/>
          <p:nvPr/>
        </p:nvSpPr>
        <p:spPr>
          <a:xfrm>
            <a:off x="5796748" y="803565"/>
            <a:ext cx="1589917" cy="1279874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Ellipse 28"/>
          <p:cNvSpPr/>
          <p:nvPr/>
        </p:nvSpPr>
        <p:spPr>
          <a:xfrm>
            <a:off x="529976" y="2522031"/>
            <a:ext cx="743492" cy="65066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98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r="51060"/>
          <a:stretch/>
        </p:blipFill>
        <p:spPr>
          <a:xfrm>
            <a:off x="-1" y="0"/>
            <a:ext cx="9144001" cy="6858000"/>
          </a:xfrm>
          <a:prstGeom prst="rect">
            <a:avLst/>
          </a:prstGeom>
          <a:ln w="57150">
            <a:noFill/>
          </a:ln>
        </p:spPr>
      </p:pic>
      <p:sp>
        <p:nvSpPr>
          <p:cNvPr id="5" name="Rectangle 4"/>
          <p:cNvSpPr/>
          <p:nvPr/>
        </p:nvSpPr>
        <p:spPr>
          <a:xfrm>
            <a:off x="473520" y="40109"/>
            <a:ext cx="65317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b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Que deviennent les produits recyclés </a:t>
            </a:r>
            <a:r>
              <a:rPr lang="fr-FR" sz="2200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(GS)</a:t>
            </a:r>
            <a:endParaRPr lang="fr-FR" sz="22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0335" t="7542" r="5092" b="45601"/>
          <a:stretch/>
        </p:blipFill>
        <p:spPr>
          <a:xfrm>
            <a:off x="2390246" y="522687"/>
            <a:ext cx="1842654" cy="248423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5427" t="53662" r="49585" b="2957"/>
          <a:stretch/>
        </p:blipFill>
        <p:spPr>
          <a:xfrm>
            <a:off x="4558818" y="536595"/>
            <a:ext cx="2008911" cy="2484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5427" t="7542" r="49716" b="45601"/>
          <a:stretch/>
        </p:blipFill>
        <p:spPr>
          <a:xfrm>
            <a:off x="209935" y="483741"/>
            <a:ext cx="1854393" cy="248423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6" t="-1" r="32818" b="75954"/>
          <a:stretch/>
        </p:blipFill>
        <p:spPr>
          <a:xfrm>
            <a:off x="2492841" y="1011036"/>
            <a:ext cx="443345" cy="93216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2" t="-1" r="21473" b="75306"/>
          <a:stretch/>
        </p:blipFill>
        <p:spPr>
          <a:xfrm>
            <a:off x="3283524" y="777154"/>
            <a:ext cx="401782" cy="86279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-1" r="15169" b="77097"/>
          <a:stretch/>
        </p:blipFill>
        <p:spPr>
          <a:xfrm rot="19701197">
            <a:off x="2838061" y="1918552"/>
            <a:ext cx="308175" cy="84761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1" t="-1" r="-404" b="76131"/>
          <a:stretch/>
        </p:blipFill>
        <p:spPr>
          <a:xfrm>
            <a:off x="3413833" y="1770292"/>
            <a:ext cx="651163" cy="83395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0" t="50573" r="-992" b="24049"/>
          <a:stretch/>
        </p:blipFill>
        <p:spPr>
          <a:xfrm>
            <a:off x="440562" y="1050809"/>
            <a:ext cx="443344" cy="88669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2" t="50573" r="10099" b="25101"/>
          <a:stretch/>
        </p:blipFill>
        <p:spPr>
          <a:xfrm>
            <a:off x="1136073" y="1050809"/>
            <a:ext cx="720436" cy="849918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1" t="50573" r="27831" b="30273"/>
          <a:stretch/>
        </p:blipFill>
        <p:spPr>
          <a:xfrm>
            <a:off x="278264" y="1921403"/>
            <a:ext cx="893576" cy="98097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7" t="78094" r="-1335" b="-1489"/>
          <a:stretch/>
        </p:blipFill>
        <p:spPr>
          <a:xfrm>
            <a:off x="4862504" y="1231980"/>
            <a:ext cx="734291" cy="817418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3" t="78094" r="16737" b="-635"/>
          <a:stretch/>
        </p:blipFill>
        <p:spPr>
          <a:xfrm>
            <a:off x="5514112" y="1196946"/>
            <a:ext cx="955962" cy="78757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5"/>
          <a:srcRect l="21826" t="38576" r="65292" b="50075"/>
          <a:stretch/>
        </p:blipFill>
        <p:spPr>
          <a:xfrm>
            <a:off x="1216886" y="2160866"/>
            <a:ext cx="705415" cy="418327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5"/>
          <a:srcRect l="75561" t="52925" r="7009" b="36426"/>
          <a:stretch/>
        </p:blipFill>
        <p:spPr>
          <a:xfrm>
            <a:off x="4861522" y="2282869"/>
            <a:ext cx="1260763" cy="526472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35" y="63514"/>
            <a:ext cx="959163" cy="10133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51161" t="53662" r="6954" b="9543"/>
          <a:stretch/>
        </p:blipFill>
        <p:spPr>
          <a:xfrm>
            <a:off x="6954982" y="1051713"/>
            <a:ext cx="1870363" cy="210712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37" t="25354" r="-404" b="52836"/>
          <a:stretch/>
        </p:blipFill>
        <p:spPr>
          <a:xfrm>
            <a:off x="7122886" y="1640689"/>
            <a:ext cx="442032" cy="762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8" t="33285" r="10625" b="53233"/>
          <a:stretch/>
        </p:blipFill>
        <p:spPr>
          <a:xfrm>
            <a:off x="7840567" y="1786840"/>
            <a:ext cx="845127" cy="471054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/>
          <a:srcRect l="7511" t="38107" r="80157" b="51368"/>
          <a:stretch/>
        </p:blipFill>
        <p:spPr>
          <a:xfrm>
            <a:off x="7061846" y="2590112"/>
            <a:ext cx="892010" cy="52034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5"/>
          <a:srcRect l="16974" t="52110" r="74457" b="35766"/>
          <a:stretch/>
        </p:blipFill>
        <p:spPr>
          <a:xfrm>
            <a:off x="7948635" y="2230924"/>
            <a:ext cx="814799" cy="7759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50560" y="3075466"/>
            <a:ext cx="46831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Fabrication de papier recyclé.</a:t>
            </a:r>
            <a:endParaRPr lang="fr-FR" sz="22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1"/>
          <a:stretch/>
        </p:blipFill>
        <p:spPr>
          <a:xfrm>
            <a:off x="240730" y="3582250"/>
            <a:ext cx="2031415" cy="144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13" y="3570527"/>
            <a:ext cx="1307950" cy="144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72" y="3570527"/>
            <a:ext cx="1053064" cy="144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>
            <a:off x="5694218" y="3570527"/>
            <a:ext cx="1762020" cy="144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6" y="5183663"/>
            <a:ext cx="1299512" cy="144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197" y="5227218"/>
            <a:ext cx="1080001" cy="14400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0"/>
          <a:stretch/>
        </p:blipFill>
        <p:spPr>
          <a:xfrm>
            <a:off x="2905320" y="5227218"/>
            <a:ext cx="1430176" cy="1440000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9"/>
          <a:stretch/>
        </p:blipFill>
        <p:spPr>
          <a:xfrm>
            <a:off x="7659289" y="3527549"/>
            <a:ext cx="1302613" cy="144000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1177637" y="3516651"/>
            <a:ext cx="752610" cy="50257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7840567" y="3490957"/>
            <a:ext cx="667782" cy="445925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2520367" flipH="1">
            <a:off x="442160" y="3727411"/>
            <a:ext cx="540939" cy="471158"/>
          </a:xfrm>
          <a:prstGeom prst="ellipse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1888684" y="5183663"/>
            <a:ext cx="452653" cy="302268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3257828" y="5611091"/>
            <a:ext cx="427478" cy="249382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>
            <a:off x="745523" y="5217086"/>
            <a:ext cx="481504" cy="453180"/>
          </a:xfrm>
          <a:prstGeom prst="ellipse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 flipH="1">
            <a:off x="2254983" y="5240157"/>
            <a:ext cx="355428" cy="334520"/>
          </a:xfrm>
          <a:prstGeom prst="ellipse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>
            <a:off x="3858597" y="5710298"/>
            <a:ext cx="261628" cy="246238"/>
          </a:xfrm>
          <a:prstGeom prst="ellipse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4390493" y="3527549"/>
            <a:ext cx="363011" cy="349643"/>
          </a:xfrm>
          <a:prstGeom prst="ellipse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3558304" y="5612895"/>
            <a:ext cx="274265" cy="264165"/>
          </a:xfrm>
          <a:prstGeom prst="ellipse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934199" y="3565201"/>
            <a:ext cx="372770" cy="438005"/>
          </a:xfrm>
          <a:prstGeom prst="ellipse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257068" y="5154873"/>
            <a:ext cx="432904" cy="4169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61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15" r="27273"/>
          <a:stretch/>
        </p:blipFill>
        <p:spPr>
          <a:xfrm>
            <a:off x="-1" y="0"/>
            <a:ext cx="9144000" cy="68746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690" y="181690"/>
            <a:ext cx="88946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b="1" u="sng" dirty="0">
                <a:solidFill>
                  <a:srgbClr val="08480E"/>
                </a:solidFill>
                <a:latin typeface="Comic Sans MS" panose="030F0702030302020204" pitchFamily="66" charset="0"/>
              </a:rPr>
              <a:t>La propreté dans la rue, la nature</a:t>
            </a:r>
            <a:r>
              <a:rPr lang="fr-FR" sz="2200" b="1" u="sng" dirty="0" smtClean="0">
                <a:solidFill>
                  <a:srgbClr val="08480E"/>
                </a:solidFill>
                <a:latin typeface="Comic Sans MS" panose="030F0702030302020204" pitchFamily="66" charset="0"/>
              </a:rPr>
              <a:t>.</a:t>
            </a:r>
          </a:p>
          <a:p>
            <a:pPr lvl="1"/>
            <a:r>
              <a:rPr lang="fr-FR" sz="2200" b="1" dirty="0" smtClean="0">
                <a:solidFill>
                  <a:srgbClr val="08480E"/>
                </a:solidFill>
                <a:latin typeface="Comic Sans MS" panose="030F0702030302020204" pitchFamily="66" charset="0"/>
              </a:rPr>
              <a:t>Lors des sorties, nous constatons que les papiers traînent par terre et nous devons faire attention aux crottes de chien. Nous faisons donc une affiche : les classes de </a:t>
            </a:r>
          </a:p>
          <a:p>
            <a:pPr lvl="1"/>
            <a:r>
              <a:rPr lang="fr-FR" sz="2200" b="1" dirty="0" smtClean="0">
                <a:solidFill>
                  <a:srgbClr val="08480E"/>
                </a:solidFill>
                <a:latin typeface="Comic Sans MS" panose="030F0702030302020204" pitchFamily="66" charset="0"/>
              </a:rPr>
              <a:t>MS-GS et GS.</a:t>
            </a:r>
            <a:endParaRPr lang="fr-FR" sz="2200" b="1" dirty="0">
              <a:solidFill>
                <a:srgbClr val="08480E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55" y="2148484"/>
            <a:ext cx="2615385" cy="360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008" y="2148484"/>
            <a:ext cx="261538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"/>
          <a:stretch/>
        </p:blipFill>
        <p:spPr>
          <a:xfrm>
            <a:off x="0" y="3366655"/>
            <a:ext cx="9144000" cy="350519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36298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8431" y="1068807"/>
            <a:ext cx="1421824" cy="10786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1" y="1068807"/>
            <a:ext cx="1267411" cy="1078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77332" y="1300930"/>
            <a:ext cx="29114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Niki de Saint Phalle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5347374" y="1216217"/>
            <a:ext cx="1535842" cy="98694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99" y="1200634"/>
            <a:ext cx="1495392" cy="10181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2236777"/>
            <a:ext cx="1263362" cy="12633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1877332" y="2506274"/>
            <a:ext cx="2459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Jacques Prévert</a:t>
            </a:r>
            <a:endParaRPr lang="fr-FR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14" y="1962626"/>
            <a:ext cx="1167384" cy="16184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55" y="2338112"/>
            <a:ext cx="1630680" cy="11612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74" y="3626034"/>
            <a:ext cx="1657327" cy="12429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3">
            <a:lum bright="-20000" contrast="2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31" y="5519062"/>
            <a:ext cx="1709391" cy="12108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2190106" y="5916824"/>
            <a:ext cx="24591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Cicia </a:t>
            </a:r>
            <a:r>
              <a:rPr lang="fr-FR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artman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69" y="5110895"/>
            <a:ext cx="1574332" cy="15190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6">
            <a:lum bright="-20000" contrast="20000"/>
          </a:blip>
          <a:stretch>
            <a:fillRect/>
          </a:stretch>
        </p:blipFill>
        <p:spPr>
          <a:xfrm>
            <a:off x="247378" y="3635316"/>
            <a:ext cx="1503301" cy="11623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352325" y="4779900"/>
            <a:ext cx="1183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Picasso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7">
            <a:lum bright="-20000" contrast="20000"/>
          </a:blip>
          <a:stretch>
            <a:fillRect/>
          </a:stretch>
        </p:blipFill>
        <p:spPr>
          <a:xfrm>
            <a:off x="1877332" y="3615409"/>
            <a:ext cx="1556660" cy="11375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1977822" y="4779900"/>
            <a:ext cx="1183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Braque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260882" y="728987"/>
            <a:ext cx="72092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Quelques artistes, leurs œuvres et nos créations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96982" y="0"/>
            <a:ext cx="82988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  <a:buChar char="Ø"/>
            </a:pPr>
            <a:r>
              <a:rPr lang="fr-FR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 activités manuelles et les arts visuels avec du matériel de récupération</a:t>
            </a:r>
            <a:r>
              <a:rPr lang="fr-FR" sz="24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: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787" b="65191" l="84209" r="9685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 flipH="1">
            <a:off x="7576731" y="2047685"/>
            <a:ext cx="353334" cy="332550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2082" b="59727" l="0" r="97778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5597809" y="2526880"/>
            <a:ext cx="466378" cy="3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9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age 3" descr="Capture d’écran 2014-10-13 à 12.09.18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331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4516" y="-113550"/>
            <a:ext cx="31536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u="sng" cap="none" spc="0" dirty="0" smtClean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Introduction</a:t>
            </a:r>
            <a:r>
              <a:rPr lang="fr-FR" sz="4800" b="1" cap="none" spc="0" dirty="0" smtClean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473" y="696571"/>
            <a:ext cx="89770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 smtClean="0">
                <a:latin typeface="Comic Sans MS" panose="030F0702030302020204" pitchFamily="66" charset="0"/>
              </a:rPr>
              <a:t> </a:t>
            </a: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Nous travaillons, déjà depuis quelques années, les domaines du vivant : </a:t>
            </a:r>
          </a:p>
          <a:p>
            <a:pPr lvl="1"/>
            <a:endParaRPr lang="fr-FR" sz="21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b="1" dirty="0">
              <a:latin typeface="Comic Sans MS" panose="030F07020303020202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 rot="10800000" flipV="1">
            <a:off x="302022" y="3034050"/>
            <a:ext cx="8887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En 2015, nous avions monté un projet sur le recyclage et la préservation de la planète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Poursuite des actions menées sur le monde du vivant.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Projet sur le tri et le recyclage.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Activités manuelles et d’arts visuels avec des matériaux de récupération.</a:t>
            </a:r>
            <a:endParaRPr lang="fr-FR" sz="2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825" y="1380156"/>
            <a:ext cx="90816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 monde animal : les animaux de la ferme chez les TPS et PS et les insectes ainsi que l’héliciculture chez </a:t>
            </a: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MS </a:t>
            </a:r>
            <a:r>
              <a:rPr lang="fr-F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et les GS.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 monde végétal : </a:t>
            </a: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plantations </a:t>
            </a:r>
            <a:r>
              <a:rPr lang="fr-F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et </a:t>
            </a: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semis </a:t>
            </a:r>
            <a:r>
              <a:rPr lang="fr-F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pour toute </a:t>
            </a: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l’école.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71209" y="5332822"/>
            <a:ext cx="874897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Et </a:t>
            </a:r>
            <a:r>
              <a:rPr lang="fr-FR" sz="2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depuis</a:t>
            </a: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nous poursuivons les projets menés sur le monde du vivant et la préservation de la planète par nos petites actions.</a:t>
            </a:r>
          </a:p>
          <a:p>
            <a:endParaRPr lang="fr-FR" sz="2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610"/>
          <a:stretch/>
        </p:blipFill>
        <p:spPr>
          <a:xfrm>
            <a:off x="-2" y="-66679"/>
            <a:ext cx="9144001" cy="6887371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791" y="156554"/>
            <a:ext cx="1395040" cy="10752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13520" y="-3195"/>
            <a:ext cx="49295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Quelques unes de nos créations.</a:t>
            </a: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2" b="17029"/>
          <a:stretch/>
        </p:blipFill>
        <p:spPr>
          <a:xfrm>
            <a:off x="0" y="4974779"/>
            <a:ext cx="9151910" cy="1909772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72" y="413837"/>
            <a:ext cx="930895" cy="1333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598"/>
          <a:stretch/>
        </p:blipFill>
        <p:spPr>
          <a:xfrm>
            <a:off x="969879" y="433522"/>
            <a:ext cx="882620" cy="12587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0" y="2154481"/>
            <a:ext cx="1822206" cy="13679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93" t="19262" r="1452" b="19461"/>
          <a:stretch/>
        </p:blipFill>
        <p:spPr>
          <a:xfrm>
            <a:off x="7875875" y="1705300"/>
            <a:ext cx="938153" cy="16237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" t="58154" r="75476" b="11097"/>
          <a:stretch/>
        </p:blipFill>
        <p:spPr>
          <a:xfrm>
            <a:off x="3561642" y="411889"/>
            <a:ext cx="1182383" cy="9443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02" y="767037"/>
            <a:ext cx="973502" cy="11482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50" y="437409"/>
            <a:ext cx="1265242" cy="903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57" y="4043549"/>
            <a:ext cx="1874692" cy="9225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93" y="3710153"/>
            <a:ext cx="1563389" cy="1264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60" y="3797103"/>
            <a:ext cx="1493252" cy="119361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224" y="1948394"/>
            <a:ext cx="1168977" cy="15273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258383" y="1687420"/>
            <a:ext cx="3033743" cy="584775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Avec tout ce qui nous tombe sous la main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10906" y="775134"/>
            <a:ext cx="1356691" cy="1077218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des rouleaux </a:t>
            </a:r>
          </a:p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 papier toilette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3675756"/>
            <a:ext cx="1662555" cy="584775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r>
              <a:rPr lang="fr-FR" sz="1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es bouteilles en plastique</a:t>
            </a:r>
            <a:endParaRPr lang="fr-FR" sz="16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84" y="304106"/>
            <a:ext cx="951210" cy="1342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4" t="10101" r="16942" b="12121"/>
          <a:stretch/>
        </p:blipFill>
        <p:spPr>
          <a:xfrm>
            <a:off x="1470957" y="2285002"/>
            <a:ext cx="816587" cy="15563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" y="2299271"/>
            <a:ext cx="1243425" cy="14036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2317533" y="2992115"/>
            <a:ext cx="1286538" cy="830997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des taillures </a:t>
            </a:r>
          </a:p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 crayons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7" b="51866"/>
          <a:stretch/>
        </p:blipFill>
        <p:spPr>
          <a:xfrm>
            <a:off x="3282441" y="2257582"/>
            <a:ext cx="818291" cy="12466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3987573" y="3494541"/>
            <a:ext cx="2225138" cy="338554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des tuyaux de PVC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373135" y="3207729"/>
            <a:ext cx="1186196" cy="338554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du carton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20451" y="3128866"/>
            <a:ext cx="1488355" cy="584775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des bouchons de plastique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05874" y="5019296"/>
            <a:ext cx="2534522" cy="1077218"/>
          </a:xfrm>
          <a:prstGeom prst="rect">
            <a:avLst/>
          </a:prstGeom>
          <a:solidFill>
            <a:schemeClr val="accent3">
              <a:lumMod val="75000"/>
              <a:alpha val="41000"/>
            </a:schemeClr>
          </a:solidFill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Maquettes école primaire : carton, bouchons de liège, crépon, laine…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441" y="3915157"/>
            <a:ext cx="1426103" cy="114638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458613" flipH="1">
            <a:off x="4573230" y="2327245"/>
            <a:ext cx="242351" cy="261562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5640697" y="2470203"/>
            <a:ext cx="466378" cy="31143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 rot="845001" flipH="1">
            <a:off x="4286818" y="2426545"/>
            <a:ext cx="392802" cy="3696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980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64" b="31970"/>
          <a:stretch/>
        </p:blipFill>
        <p:spPr>
          <a:xfrm>
            <a:off x="-1" y="0"/>
            <a:ext cx="9144001" cy="68663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983" y="113729"/>
            <a:ext cx="4904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  <a:buChar char="Ø"/>
            </a:pPr>
            <a:r>
              <a:rPr lang="fr-FR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Nos différents partenaires.</a:t>
            </a:r>
            <a:endParaRPr lang="fr-FR" sz="24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032" y="575394"/>
            <a:ext cx="835429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Les jardins de la Chlorophylle »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Roubaix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L’aménagement du petit jardin : les tentes en saule, le mur végétal, les tuyaux percés.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semis.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animations sur les insectes.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papier recyclé.</a:t>
            </a:r>
            <a:endParaRPr lang="fr-FR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7695" y="4218912"/>
            <a:ext cx="52924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La ferme d’Anaïs »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Quesnoy sur Deûle.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5403" y="4674277"/>
            <a:ext cx="4447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La ferme des 4 vents »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Roncq.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695" y="5197497"/>
            <a:ext cx="43503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La ferme hélicicole »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, Comines.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031" y="2352706"/>
            <a:ext cx="83542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ville de Croix 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financements pour les animations et les sorties.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serres des Ogiers : l’aménagement de l’entrée extérieur de l’école.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Jardin Mallet Stevens.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ruches.</a:t>
            </a: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695" y="5624101"/>
            <a:ext cx="8541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Et bien sûr, </a:t>
            </a: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parents d’élèves 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qui nous accompagnent lors des sorties, qui nous fournissent en matériel de récupération, qui nous soutiennent et nous apportent leur aide quand nous en avons besoin.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9" y="-12839"/>
            <a:ext cx="9143999" cy="277843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8" r="3738" b="6589"/>
          <a:stretch/>
        </p:blipFill>
        <p:spPr>
          <a:xfrm rot="10800000" flipH="1">
            <a:off x="6234545" y="2687048"/>
            <a:ext cx="2909454" cy="10671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18"/>
          <a:stretch/>
        </p:blipFill>
        <p:spPr>
          <a:xfrm rot="10800000" flipH="1">
            <a:off x="-1" y="2727424"/>
            <a:ext cx="3142287" cy="121297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 rot="10800000" flipH="1">
            <a:off x="3114675" y="2726166"/>
            <a:ext cx="3113978" cy="4769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8" r="3738"/>
          <a:stretch/>
        </p:blipFill>
        <p:spPr>
          <a:xfrm>
            <a:off x="6228646" y="3693597"/>
            <a:ext cx="2909454" cy="11424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8" r="3738" b="7560"/>
          <a:stretch/>
        </p:blipFill>
        <p:spPr>
          <a:xfrm rot="10800000" flipH="1">
            <a:off x="6234546" y="4695137"/>
            <a:ext cx="2909457" cy="105603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8" r="3738"/>
          <a:stretch/>
        </p:blipFill>
        <p:spPr>
          <a:xfrm>
            <a:off x="6228646" y="5713278"/>
            <a:ext cx="2915353" cy="114472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>
            <a:off x="3111713" y="3192919"/>
            <a:ext cx="3108079" cy="4760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 rot="10800000" flipH="1">
            <a:off x="3117618" y="3646107"/>
            <a:ext cx="3113978" cy="47696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 rot="10800000" flipH="1">
            <a:off x="3111717" y="4525128"/>
            <a:ext cx="3113978" cy="47696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 rot="10800000" flipH="1">
            <a:off x="3120568" y="5432409"/>
            <a:ext cx="3113978" cy="47696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 rot="10800000" flipH="1">
            <a:off x="3120568" y="6383236"/>
            <a:ext cx="3113978" cy="47696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>
            <a:off x="3111714" y="4087114"/>
            <a:ext cx="3108079" cy="47606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>
            <a:off x="3117617" y="4984153"/>
            <a:ext cx="3108079" cy="47606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3" t="55479" r="35397" b="4955"/>
          <a:stretch/>
        </p:blipFill>
        <p:spPr>
          <a:xfrm>
            <a:off x="3126466" y="5909375"/>
            <a:ext cx="3108079" cy="47606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18"/>
          <a:stretch/>
        </p:blipFill>
        <p:spPr>
          <a:xfrm>
            <a:off x="0" y="3918638"/>
            <a:ext cx="3126466" cy="121297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18"/>
          <a:stretch/>
        </p:blipFill>
        <p:spPr>
          <a:xfrm rot="10800000" flipH="1">
            <a:off x="0" y="5106788"/>
            <a:ext cx="3142287" cy="121297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7618" b="52007"/>
          <a:stretch/>
        </p:blipFill>
        <p:spPr>
          <a:xfrm>
            <a:off x="-4425" y="6261570"/>
            <a:ext cx="3126466" cy="5821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79962" y="61136"/>
            <a:ext cx="23414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  <a:buChar char="Ø"/>
            </a:pPr>
            <a:r>
              <a:rPr lang="fr-FR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</a:t>
            </a:r>
            <a:r>
              <a:rPr lang="fr-FR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6585" y="1996930"/>
            <a:ext cx="867833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Ces projets sont un moteur et une source d’inspiration pour l’école et nous pouvons les exploiter dans toutes les disciplines : </a:t>
            </a:r>
          </a:p>
          <a:p>
            <a:endParaRPr lang="fr-FR" sz="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langage oral et écrit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fr-FR" sz="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 découverte du monde 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bien entendu en élargissant les objectifs suivant</a:t>
            </a:r>
          </a:p>
          <a:p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niveaux et les intérêts des enfants ainsi que le respect du vivant, de l’environnement.</a:t>
            </a:r>
          </a:p>
          <a:p>
            <a:endParaRPr lang="fr-FR" sz="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relations sociales et le vivre ensemble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Echanges : intergénérationnels avec le Foyer Van Gogh de </a:t>
            </a:r>
          </a:p>
          <a:p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Croix, les parents, les grands parents, les différents partenaires.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enfants : leur vécu, leurs expériences, leur connaissances.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respect des différences.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sz="8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u="sng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activités culturelles </a:t>
            </a: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Visites de musées (LAM (Villeneuve d’Ascq), La Piscine (Roubaix).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Découvertes d’artistes, d’œuvres.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Activités d’arts visuels…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1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9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99186" y="0"/>
            <a:ext cx="27642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Objectifs</a:t>
            </a:r>
            <a:r>
              <a:rPr lang="fr-FR" sz="4800" b="1" cap="none" spc="0" dirty="0" smtClean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7818" y="1102795"/>
            <a:ext cx="8936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8000"/>
                </a:solidFill>
                <a:latin typeface="Comic Sans MS" panose="030F0702030302020204" pitchFamily="66" charset="0"/>
              </a:rPr>
              <a:t>MIEUX CONNAÎTRE NOTRE ENVIRONNEMENT   POUR MIEUX LE RESPECTER.</a:t>
            </a:r>
            <a:endParaRPr lang="fr-FR" sz="2800" b="1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01782" y="2366482"/>
            <a:ext cx="86452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Faire acquérir aux enfants un comportement responsable.</a:t>
            </a:r>
            <a:endParaRPr lang="fr-FR" sz="2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98764" y="3218758"/>
            <a:ext cx="86452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Faire le lien avec les familles.</a:t>
            </a:r>
            <a:endParaRPr lang="fr-FR" sz="2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98764" y="4102273"/>
            <a:ext cx="86452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Comprendre que chaque petit geste pour prendre soin de la planète est important pour maintenant et plus tard.</a:t>
            </a:r>
            <a:endParaRPr lang="fr-FR" sz="2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5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53" r="-77"/>
          <a:stretch/>
        </p:blipFill>
        <p:spPr>
          <a:xfrm>
            <a:off x="0" y="0"/>
            <a:ext cx="9144000" cy="690890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6946" y="830997"/>
            <a:ext cx="897705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dirty="0" smtClean="0">
                <a:latin typeface="Comic Sans MS" panose="030F0702030302020204" pitchFamily="66" charset="0"/>
              </a:rPr>
              <a:t> </a:t>
            </a:r>
            <a:r>
              <a:rPr lang="fr-FR" sz="2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monde du vivant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: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monde animal.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monde végétal.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1400" b="1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tri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matériaux.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Comment fait-on le tri sélectif ?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Que deviennent les produits recyclés ?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Fabrication de papier recyclé.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FR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 petits gestes pour sauver la planète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économies d’énergie.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 propreté dans la rue, la nature.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FR" sz="1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2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Les activités manuelles et les arts visuels avec du matériel de récupération</a:t>
            </a: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: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artistes et leurs œuvres.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Nos créations.</a:t>
            </a:r>
          </a:p>
          <a:p>
            <a:pPr lvl="3"/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1297" y="0"/>
            <a:ext cx="32800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800" b="1" u="sng" cap="none" spc="0" dirty="0" smtClean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Les actions</a:t>
            </a:r>
            <a:r>
              <a:rPr lang="fr-FR" sz="4800" b="1" cap="none" spc="0" dirty="0" smtClean="0">
                <a:ln w="6600">
                  <a:solidFill>
                    <a:srgbClr val="00800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6212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9" t="47071" r="419"/>
          <a:stretch/>
        </p:blipFill>
        <p:spPr>
          <a:xfrm>
            <a:off x="-9683" y="0"/>
            <a:ext cx="915368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9037" y="-110836"/>
            <a:ext cx="46496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1" u="sng" cap="none" spc="0" dirty="0" smtClean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2FC7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 monde du vivant </a:t>
            </a:r>
            <a:r>
              <a:rPr lang="fr-FR" sz="4800" b="1" cap="none" spc="0" dirty="0" smtClean="0">
                <a:ln w="66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2FC7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9443" y="720161"/>
            <a:ext cx="897705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800" b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 monde animal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ferme des 4 vents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: TPS-PS</a:t>
            </a:r>
          </a:p>
          <a:p>
            <a:pPr lvl="3"/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FR" sz="2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fr-FR" sz="2200" b="1" dirty="0" smtClean="0">
              <a:latin typeface="Comic Sans MS" panose="030F0702030302020204" pitchFamily="66" charset="0"/>
            </a:endParaRPr>
          </a:p>
          <a:p>
            <a:pPr lvl="3"/>
            <a:endParaRPr lang="fr-FR" sz="22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fr-FR" sz="2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" y="1441580"/>
            <a:ext cx="2047367" cy="1537760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6" y="1570159"/>
            <a:ext cx="2193929" cy="164305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14" y="1579629"/>
            <a:ext cx="1866141" cy="1316478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726" y="1527016"/>
            <a:ext cx="1200912" cy="1533144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20" y="1412668"/>
            <a:ext cx="2093976" cy="156667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78" y="1633761"/>
            <a:ext cx="1049765" cy="899299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04" y="3543204"/>
            <a:ext cx="1799519" cy="1346365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7" y="4817309"/>
            <a:ext cx="1752010" cy="1310820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184" y="4989585"/>
            <a:ext cx="2428820" cy="1710259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5" y="3538401"/>
            <a:ext cx="1512424" cy="142665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81" y="5027429"/>
            <a:ext cx="1653821" cy="1741680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518" y="3722354"/>
            <a:ext cx="1920240" cy="1207008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16" y="3633420"/>
            <a:ext cx="2051269" cy="1292867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sp>
        <p:nvSpPr>
          <p:cNvPr id="27" name="Parchemin horizontal 26"/>
          <p:cNvSpPr/>
          <p:nvPr/>
        </p:nvSpPr>
        <p:spPr>
          <a:xfrm>
            <a:off x="333527" y="2974982"/>
            <a:ext cx="4196910" cy="53338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67183" y="3060160"/>
            <a:ext cx="4105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 vaches : l’alimentation, le lait.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Parchemin horizontal 30"/>
          <p:cNvSpPr/>
          <p:nvPr/>
        </p:nvSpPr>
        <p:spPr>
          <a:xfrm>
            <a:off x="5753599" y="2824649"/>
            <a:ext cx="3106487" cy="53338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846619" y="2879959"/>
            <a:ext cx="299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fabrication du beurre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51" y="3574473"/>
            <a:ext cx="1683048" cy="159198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56" y="3493349"/>
            <a:ext cx="1371215" cy="155799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sp>
        <p:nvSpPr>
          <p:cNvPr id="32" name="Parchemin horizontal 31"/>
          <p:cNvSpPr/>
          <p:nvPr/>
        </p:nvSpPr>
        <p:spPr>
          <a:xfrm>
            <a:off x="693962" y="6090998"/>
            <a:ext cx="1632183" cy="533385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78275" y="6187194"/>
            <a:ext cx="155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060"/>
                </a:solidFill>
                <a:latin typeface="Comic Sans MS" panose="030F0702030302020204" pitchFamily="66" charset="0"/>
                <a:ea typeface="MS PGothic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Les animaux</a:t>
            </a:r>
          </a:p>
        </p:txBody>
      </p:sp>
      <p:sp>
        <p:nvSpPr>
          <p:cNvPr id="34" name="Parchemin horizontal 33"/>
          <p:cNvSpPr/>
          <p:nvPr/>
        </p:nvSpPr>
        <p:spPr>
          <a:xfrm>
            <a:off x="3024237" y="5472719"/>
            <a:ext cx="2312663" cy="1269709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175094" y="5660691"/>
            <a:ext cx="2067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fabrication</a:t>
            </a:r>
          </a:p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et la dégustation</a:t>
            </a:r>
          </a:p>
          <a:p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 gaufres.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909306" y="3877730"/>
            <a:ext cx="645759" cy="576000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1555065" y="3561636"/>
            <a:ext cx="472316" cy="421293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6947038" y="3917032"/>
            <a:ext cx="796689" cy="710626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5455163" y="5008670"/>
            <a:ext cx="750125" cy="669092"/>
          </a:xfrm>
          <a:prstGeom prst="ellipse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6923618" y="5015190"/>
            <a:ext cx="645759" cy="576000"/>
          </a:xfrm>
          <a:prstGeom prst="ellipse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5988531" y="4127636"/>
            <a:ext cx="709107" cy="632505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8142974" y="3550936"/>
            <a:ext cx="541601" cy="483094"/>
          </a:xfrm>
          <a:prstGeom prst="ellipse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8561320" y="3794464"/>
            <a:ext cx="645759" cy="576000"/>
          </a:xfrm>
          <a:prstGeom prst="ellipse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7840552" y="1465832"/>
            <a:ext cx="487927" cy="435218"/>
          </a:xfrm>
          <a:prstGeom prst="ellipse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8328479" y="1887043"/>
            <a:ext cx="255664" cy="228045"/>
          </a:xfrm>
          <a:prstGeom prst="ellipse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4709226" y="3722354"/>
            <a:ext cx="321407" cy="286687"/>
          </a:xfrm>
          <a:prstGeom prst="ellipse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>
            <a:off x="8142974" y="5090625"/>
            <a:ext cx="568543" cy="519105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413" b="25939" l="7778" r="8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6642" r="14320" b="74536"/>
          <a:stretch/>
        </p:blipFill>
        <p:spPr>
          <a:xfrm>
            <a:off x="7552247" y="5058154"/>
            <a:ext cx="526474" cy="471055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34471" b="583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018" r="-1816" b="42501"/>
          <a:stretch/>
        </p:blipFill>
        <p:spPr>
          <a:xfrm>
            <a:off x="2845477" y="3672421"/>
            <a:ext cx="523653" cy="342574"/>
          </a:xfrm>
          <a:prstGeom prst="ellipse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>
            <a:off x="7339707" y="1873825"/>
            <a:ext cx="568543" cy="519105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413" b="25939" l="7778" r="8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6642" r="14320" b="74536"/>
          <a:stretch/>
        </p:blipFill>
        <p:spPr>
          <a:xfrm>
            <a:off x="5737518" y="1862472"/>
            <a:ext cx="526474" cy="471055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413" b="25939" l="7778" r="8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6642" r="14320" b="74536"/>
          <a:stretch/>
        </p:blipFill>
        <p:spPr>
          <a:xfrm>
            <a:off x="7454636" y="1610846"/>
            <a:ext cx="289091" cy="258660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413" b="25939" l="7778" r="8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2" t="6642" r="14320" b="74536"/>
          <a:stretch/>
        </p:blipFill>
        <p:spPr>
          <a:xfrm>
            <a:off x="3865571" y="2183177"/>
            <a:ext cx="369440" cy="330551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>
            <a:off x="4585657" y="2154031"/>
            <a:ext cx="568543" cy="519105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>
            <a:off x="4253860" y="1829689"/>
            <a:ext cx="443886" cy="405288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>
            <a:off x="3014928" y="2176755"/>
            <a:ext cx="487244" cy="444875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4471" b="583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018" r="-1816" b="42501"/>
          <a:stretch/>
        </p:blipFill>
        <p:spPr>
          <a:xfrm>
            <a:off x="5823615" y="5398846"/>
            <a:ext cx="1036805" cy="678278"/>
          </a:xfrm>
          <a:prstGeom prst="ellipse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34471" b="583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018" r="-1816" b="42501"/>
          <a:stretch/>
        </p:blipFill>
        <p:spPr>
          <a:xfrm>
            <a:off x="201153" y="3589624"/>
            <a:ext cx="656476" cy="429467"/>
          </a:xfrm>
          <a:prstGeom prst="ellipse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1037113" y="4418212"/>
            <a:ext cx="436396" cy="389254"/>
          </a:xfrm>
          <a:prstGeom prst="ellipse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556" b="77778" l="28302" r="50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348" r="50050" b="27745"/>
          <a:stretch/>
        </p:blipFill>
        <p:spPr>
          <a:xfrm>
            <a:off x="648843" y="1658293"/>
            <a:ext cx="715643" cy="595251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556" b="98611" l="0" r="22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33" b="33808"/>
          <a:stretch/>
        </p:blipFill>
        <p:spPr>
          <a:xfrm>
            <a:off x="1123267" y="4769218"/>
            <a:ext cx="511569" cy="45394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399736" y="1829689"/>
            <a:ext cx="645759" cy="576000"/>
          </a:xfrm>
          <a:prstGeom prst="ellipse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556" b="98611" l="0" r="22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33" b="33808"/>
          <a:stretch/>
        </p:blipFill>
        <p:spPr>
          <a:xfrm>
            <a:off x="7650503" y="3439892"/>
            <a:ext cx="511569" cy="453946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229048">
            <a:off x="2872537" y="2598561"/>
            <a:ext cx="310070" cy="287543"/>
          </a:xfrm>
          <a:prstGeom prst="ellipse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>
            <a:off x="1395347" y="5481085"/>
            <a:ext cx="391089" cy="4082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4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97"/>
          <a:stretch/>
        </p:blipFill>
        <p:spPr>
          <a:xfrm>
            <a:off x="0" y="-8649"/>
            <a:ext cx="9144000" cy="6865191"/>
          </a:xfrm>
        </p:spPr>
      </p:pic>
      <p:sp>
        <p:nvSpPr>
          <p:cNvPr id="6" name="Rectangle 5"/>
          <p:cNvSpPr/>
          <p:nvPr/>
        </p:nvSpPr>
        <p:spPr>
          <a:xfrm>
            <a:off x="-1" y="91562"/>
            <a:ext cx="6525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ferme </a:t>
            </a:r>
            <a:r>
              <a:rPr lang="fr-FR" sz="2200" b="1" u="sng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d’Anaïs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: PS-MS</a:t>
            </a:r>
            <a:endParaRPr lang="fr-FR" sz="22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1" y="672049"/>
            <a:ext cx="1755676" cy="1313688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9433" y="746542"/>
            <a:ext cx="1417639" cy="1060751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5" t="21111" r="18182" b="21381"/>
          <a:stretch/>
        </p:blipFill>
        <p:spPr>
          <a:xfrm rot="5400000">
            <a:off x="3047077" y="716742"/>
            <a:ext cx="1404985" cy="125214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40"/>
          <a:stretch/>
        </p:blipFill>
        <p:spPr>
          <a:xfrm rot="5400000">
            <a:off x="4416306" y="455001"/>
            <a:ext cx="1436267" cy="1734482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8"/>
          <a:stretch/>
        </p:blipFill>
        <p:spPr>
          <a:xfrm>
            <a:off x="5973895" y="522449"/>
            <a:ext cx="1546297" cy="1364224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5" r="17816" b="7652"/>
          <a:stretch/>
        </p:blipFill>
        <p:spPr>
          <a:xfrm>
            <a:off x="7599935" y="640039"/>
            <a:ext cx="1082437" cy="1394419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-808"/>
          <a:stretch/>
        </p:blipFill>
        <p:spPr>
          <a:xfrm rot="5400000">
            <a:off x="1084467" y="2002791"/>
            <a:ext cx="1445335" cy="1355266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3280" y="2159737"/>
            <a:ext cx="1373824" cy="1030368"/>
          </a:xfrm>
          <a:prstGeom prst="ellips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Parchemin horizontal 15"/>
          <p:cNvSpPr/>
          <p:nvPr/>
        </p:nvSpPr>
        <p:spPr>
          <a:xfrm>
            <a:off x="2928720" y="2045306"/>
            <a:ext cx="3651340" cy="1162534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184210" y="2305145"/>
            <a:ext cx="328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découverte des animaux</a:t>
            </a:r>
          </a:p>
          <a:p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 petit tour en tracteur.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1536326" y="1922112"/>
            <a:ext cx="397678" cy="383033"/>
          </a:xfrm>
          <a:prstGeom prst="ellipse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2255334" y="2512746"/>
            <a:ext cx="294605" cy="296737"/>
          </a:xfrm>
          <a:prstGeom prst="ellipse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5122282" y="1570416"/>
            <a:ext cx="294605" cy="296737"/>
          </a:xfrm>
          <a:prstGeom prst="ellipse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78" b="259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386" r="-495" b="75115"/>
          <a:stretch/>
        </p:blipFill>
        <p:spPr>
          <a:xfrm>
            <a:off x="7414952" y="2264310"/>
            <a:ext cx="336870" cy="194227"/>
          </a:xfrm>
          <a:prstGeom prst="ellipse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7870264" y="1061507"/>
            <a:ext cx="183328" cy="215410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1215771" y="2440013"/>
            <a:ext cx="352430" cy="414105"/>
          </a:xfrm>
          <a:prstGeom prst="ellipse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4839002" y="1573020"/>
            <a:ext cx="268391" cy="315359"/>
          </a:xfrm>
          <a:prstGeom prst="ellipse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6723024" y="878734"/>
            <a:ext cx="338284" cy="325827"/>
          </a:xfrm>
          <a:prstGeom prst="ellipse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413861" y="3509845"/>
            <a:ext cx="94876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L’héliciculture de Comines: MS-GS ou GS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(suivant </a:t>
            </a:r>
            <a:r>
              <a:rPr lang="fr-FR" sz="22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 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années)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3"/>
          <a:srcRect l="2377" t="9643" r="25984" b="67542"/>
          <a:stretch/>
        </p:blipFill>
        <p:spPr>
          <a:xfrm>
            <a:off x="106631" y="4029131"/>
            <a:ext cx="4536000" cy="1909741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3"/>
          <a:srcRect l="75305" t="11254" r="3124" b="76856"/>
          <a:stretch/>
        </p:blipFill>
        <p:spPr>
          <a:xfrm>
            <a:off x="3024463" y="5157585"/>
            <a:ext cx="1450212" cy="105679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23"/>
          <a:srcRect l="1809" t="32386" r="31223" b="42372"/>
          <a:stretch/>
        </p:blipFill>
        <p:spPr>
          <a:xfrm>
            <a:off x="4815133" y="4022344"/>
            <a:ext cx="4156365" cy="2071128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23"/>
          <a:srcRect l="69000" t="32048" r="2900" b="57062"/>
          <a:stretch/>
        </p:blipFill>
        <p:spPr>
          <a:xfrm>
            <a:off x="4781493" y="5644486"/>
            <a:ext cx="1743997" cy="89349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556" b="80556" l="29057" r="46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34" r="53199" b="26275"/>
          <a:stretch/>
        </p:blipFill>
        <p:spPr>
          <a:xfrm>
            <a:off x="2948617" y="4092978"/>
            <a:ext cx="200021" cy="243316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222" l="766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-36370" r="-3621" b="29189"/>
          <a:stretch/>
        </p:blipFill>
        <p:spPr>
          <a:xfrm>
            <a:off x="2252750" y="3874949"/>
            <a:ext cx="1591756" cy="45700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222" l="766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7" t="-36370" r="-3621" b="29189"/>
          <a:stretch/>
        </p:blipFill>
        <p:spPr>
          <a:xfrm>
            <a:off x="2579973" y="3860239"/>
            <a:ext cx="1591756" cy="45700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2835747" y="4256828"/>
            <a:ext cx="259856" cy="297967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41484" r="-377" b="43718"/>
          <a:stretch/>
        </p:blipFill>
        <p:spPr>
          <a:xfrm>
            <a:off x="7241090" y="4031673"/>
            <a:ext cx="819633" cy="373361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68942" b="90444" l="5556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70268" r="5293" b="8797"/>
          <a:stretch/>
        </p:blipFill>
        <p:spPr>
          <a:xfrm>
            <a:off x="3955464" y="4405034"/>
            <a:ext cx="476735" cy="32465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3097560" y="4283111"/>
            <a:ext cx="259856" cy="29796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3374952" y="4299083"/>
            <a:ext cx="294605" cy="296737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453801" y="4402044"/>
            <a:ext cx="294605" cy="296737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779604" flipH="1">
            <a:off x="1013627" y="4364781"/>
            <a:ext cx="297557" cy="275939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929600">
            <a:off x="763682" y="4409352"/>
            <a:ext cx="356580" cy="444432"/>
          </a:xfrm>
          <a:prstGeom prst="ellipse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961616" flipH="1">
            <a:off x="1328066" y="4456951"/>
            <a:ext cx="277063" cy="289226"/>
          </a:xfrm>
          <a:prstGeom prst="ellipse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40426">
            <a:off x="5475569" y="1338443"/>
            <a:ext cx="208759" cy="217923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67407" b="82009" l="37061" r="62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5" t="67150" r="36364" b="18145"/>
          <a:stretch/>
        </p:blipFill>
        <p:spPr>
          <a:xfrm>
            <a:off x="3643745" y="4294910"/>
            <a:ext cx="429491" cy="360218"/>
          </a:xfrm>
          <a:prstGeom prst="ellipse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667" b="56381" l="41615" r="62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8" t="14070" r="39161" b="45238"/>
          <a:stretch/>
        </p:blipFill>
        <p:spPr>
          <a:xfrm rot="1056156" flipH="1">
            <a:off x="259611" y="4911559"/>
            <a:ext cx="411901" cy="429983"/>
          </a:xfrm>
          <a:prstGeom prst="ellipse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67407" b="82009" l="37061" r="62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78" t="68283" r="39503" b="21532"/>
          <a:stretch/>
        </p:blipFill>
        <p:spPr>
          <a:xfrm flipH="1">
            <a:off x="1132088" y="4848667"/>
            <a:ext cx="336493" cy="3058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769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5"/>
          <a:stretch/>
        </p:blipFill>
        <p:spPr>
          <a:xfrm>
            <a:off x="2364" y="21375"/>
            <a:ext cx="9144000" cy="6858000"/>
          </a:xfrm>
          <a:prstGeom prst="rect">
            <a:avLst/>
          </a:prstGeom>
        </p:spPr>
      </p:pic>
      <p:pic>
        <p:nvPicPr>
          <p:cNvPr id="19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lum contrast="20000"/>
          </a:blip>
          <a:srcRect l="400" t="69240" r="6505"/>
          <a:stretch/>
        </p:blipFill>
        <p:spPr>
          <a:xfrm>
            <a:off x="342542" y="4678992"/>
            <a:ext cx="4871441" cy="212795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lum bright="-20000" contrast="20000"/>
          </a:blip>
          <a:srcRect l="1742" r="2411" b="49873"/>
          <a:stretch/>
        </p:blipFill>
        <p:spPr>
          <a:xfrm>
            <a:off x="3681829" y="1429202"/>
            <a:ext cx="5427254" cy="37523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1184" t="58221" r="3123" b="20841"/>
          <a:stretch/>
        </p:blipFill>
        <p:spPr>
          <a:xfrm>
            <a:off x="106631" y="88762"/>
            <a:ext cx="5939225" cy="1717963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205459" y="6384649"/>
            <a:ext cx="1893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anose="030F0702030302020204" pitchFamily="66" charset="0"/>
              </a:rPr>
              <a:t>Notre élevage.</a:t>
            </a:r>
            <a:endParaRPr lang="fr-FR" b="1" dirty="0">
              <a:latin typeface="Comic Sans MS" panose="030F0702030302020204" pitchFamily="66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4500990" y="3181389"/>
            <a:ext cx="477159" cy="54714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60" b="58362" l="246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8354" r="6976" b="41723"/>
          <a:stretch/>
        </p:blipFill>
        <p:spPr>
          <a:xfrm>
            <a:off x="4100748" y="3350105"/>
            <a:ext cx="556468" cy="42949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601" b="9385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96" r="247" b="10123"/>
          <a:stretch/>
        </p:blipFill>
        <p:spPr>
          <a:xfrm>
            <a:off x="5444104" y="3323009"/>
            <a:ext cx="531702" cy="37035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5758498" y="1606568"/>
            <a:ext cx="488251" cy="491784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6258660" y="1606568"/>
            <a:ext cx="455045" cy="534678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6579309" y="1774540"/>
            <a:ext cx="539433" cy="481160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6960020" y="1929916"/>
            <a:ext cx="438819" cy="422659"/>
          </a:xfrm>
          <a:prstGeom prst="ellipse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3821406" y="3277691"/>
            <a:ext cx="417999" cy="421024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4894669" y="3301052"/>
            <a:ext cx="438819" cy="422659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6745923" y="3385305"/>
            <a:ext cx="372819" cy="359090"/>
          </a:xfrm>
          <a:prstGeom prst="ellipse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6423489" y="3339625"/>
            <a:ext cx="381711" cy="340476"/>
          </a:xfrm>
          <a:prstGeom prst="ellipse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6" b="25939" l="0" r="95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-1601" b="73380"/>
          <a:stretch/>
        </p:blipFill>
        <p:spPr>
          <a:xfrm>
            <a:off x="5906213" y="3336427"/>
            <a:ext cx="544313" cy="38464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/>
        </p:blipFill>
        <p:spPr>
          <a:xfrm>
            <a:off x="68694" y="3410091"/>
            <a:ext cx="2373213" cy="1387266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Espace réservé du contenu 3"/>
          <p:cNvPicPr>
            <a:picLocks noChangeAspect="1"/>
          </p:cNvPicPr>
          <p:nvPr/>
        </p:nvPicPr>
        <p:blipFill rotWithShape="1">
          <a:blip r:embed="rId3"/>
          <a:srcRect l="43050" t="52532" r="20344" b="41500"/>
          <a:stretch/>
        </p:blipFill>
        <p:spPr bwMode="auto">
          <a:xfrm>
            <a:off x="1773382" y="4354632"/>
            <a:ext cx="1891676" cy="40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5100" r="-6032" b="43717"/>
          <a:stretch/>
        </p:blipFill>
        <p:spPr>
          <a:xfrm>
            <a:off x="1322145" y="3373193"/>
            <a:ext cx="484552" cy="29990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4">
            <a:lum bright="-20000" contrast="20000"/>
          </a:blip>
          <a:srcRect l="1854" t="78820" r="32963" b="653"/>
          <a:stretch/>
        </p:blipFill>
        <p:spPr>
          <a:xfrm>
            <a:off x="65418" y="1725860"/>
            <a:ext cx="4045528" cy="168423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96" b="25939" l="0" r="95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6" r="-1601" b="73380"/>
          <a:stretch/>
        </p:blipFill>
        <p:spPr>
          <a:xfrm>
            <a:off x="3119663" y="1905192"/>
            <a:ext cx="701743" cy="49589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1509904" y="2085076"/>
            <a:ext cx="592128" cy="570322"/>
          </a:xfrm>
          <a:prstGeom prst="ellipse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1048300" y="2103383"/>
            <a:ext cx="488251" cy="491784"/>
          </a:xfrm>
          <a:prstGeom prst="ellipse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34589" r="-377" b="43718"/>
          <a:stretch/>
        </p:blipFill>
        <p:spPr>
          <a:xfrm>
            <a:off x="309689" y="1787416"/>
            <a:ext cx="819633" cy="54732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134658" y="2069275"/>
            <a:ext cx="455045" cy="534678"/>
          </a:xfrm>
          <a:prstGeom prst="ellipse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776062" y="3456811"/>
            <a:ext cx="363518" cy="324248"/>
          </a:xfrm>
          <a:prstGeom prst="ellipse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204323" y="3998351"/>
            <a:ext cx="385380" cy="343749"/>
          </a:xfrm>
          <a:prstGeom prst="ellipse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>
            <a:off x="204323" y="3407633"/>
            <a:ext cx="357203" cy="359788"/>
          </a:xfrm>
          <a:prstGeom prst="ellipse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50" b="26280" l="61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24" r="9732" b="74231"/>
          <a:stretch/>
        </p:blipFill>
        <p:spPr>
          <a:xfrm>
            <a:off x="97575" y="3747148"/>
            <a:ext cx="380813" cy="366789"/>
          </a:xfrm>
          <a:prstGeom prst="ellipse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1796865" y="3515399"/>
            <a:ext cx="317813" cy="36442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264" t="43005" r="11534" b="43718"/>
          <a:stretch/>
        </p:blipFill>
        <p:spPr>
          <a:xfrm>
            <a:off x="439928" y="4821382"/>
            <a:ext cx="696146" cy="32068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95" b="593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55" r="1862" b="44416"/>
          <a:stretch/>
        </p:blipFill>
        <p:spPr>
          <a:xfrm rot="2632461">
            <a:off x="1860817" y="4836980"/>
            <a:ext cx="417396" cy="420417"/>
          </a:xfrm>
          <a:prstGeom prst="ellipse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r="28298" b="43090"/>
          <a:stretch/>
        </p:blipFill>
        <p:spPr>
          <a:xfrm>
            <a:off x="3670235" y="2000800"/>
            <a:ext cx="471820" cy="592126"/>
          </a:xfrm>
          <a:prstGeom prst="ellipse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63" r="9954" b="10056"/>
          <a:stretch/>
        </p:blipFill>
        <p:spPr>
          <a:xfrm>
            <a:off x="1092169" y="3545630"/>
            <a:ext cx="257013" cy="305169"/>
          </a:xfrm>
          <a:prstGeom prst="ellipse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 r="-64" b="42965"/>
          <a:stretch/>
        </p:blipFill>
        <p:spPr>
          <a:xfrm>
            <a:off x="2169619" y="3587527"/>
            <a:ext cx="304916" cy="318045"/>
          </a:xfrm>
          <a:prstGeom prst="ellipse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05" t="63707" r="1282" b="14183"/>
          <a:stretch/>
        </p:blipFill>
        <p:spPr>
          <a:xfrm rot="1098371">
            <a:off x="2226035" y="1739003"/>
            <a:ext cx="709198" cy="6040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88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704807" y="143190"/>
            <a:ext cx="94876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200" b="1" u="sng" dirty="0" smtClean="0">
                <a:solidFill>
                  <a:srgbClr val="2D2015"/>
                </a:solidFill>
                <a:latin typeface="Comic Sans MS" panose="030F0702030302020204" pitchFamily="66" charset="0"/>
              </a:rPr>
              <a:t>Les insectes: MS-GS ou GS </a:t>
            </a:r>
            <a:r>
              <a:rPr lang="fr-FR" b="1" dirty="0" smtClean="0">
                <a:solidFill>
                  <a:srgbClr val="2D2015"/>
                </a:solidFill>
                <a:latin typeface="Comic Sans MS" panose="030F0702030302020204" pitchFamily="66" charset="0"/>
              </a:rPr>
              <a:t>(suivant </a:t>
            </a:r>
            <a:r>
              <a:rPr lang="fr-FR" sz="2200" b="1" dirty="0" smtClean="0">
                <a:solidFill>
                  <a:srgbClr val="2D2015"/>
                </a:solidFill>
                <a:latin typeface="Comic Sans MS" panose="030F0702030302020204" pitchFamily="66" charset="0"/>
              </a:rPr>
              <a:t>les </a:t>
            </a:r>
            <a:r>
              <a:rPr lang="fr-FR" b="1" dirty="0" smtClean="0">
                <a:solidFill>
                  <a:srgbClr val="2D2015"/>
                </a:solidFill>
                <a:latin typeface="Comic Sans MS" panose="030F0702030302020204" pitchFamily="66" charset="0"/>
              </a:rPr>
              <a:t>années)</a:t>
            </a:r>
            <a:endParaRPr lang="fr-FR" b="1" dirty="0">
              <a:solidFill>
                <a:srgbClr val="2D2015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47"/>
          <a:stretch/>
        </p:blipFill>
        <p:spPr>
          <a:xfrm>
            <a:off x="247270" y="1701961"/>
            <a:ext cx="1964001" cy="1892032"/>
          </a:xfrm>
          <a:prstGeom prst="teardrop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22" y="1311777"/>
            <a:ext cx="2338073" cy="1753555"/>
          </a:xfrm>
          <a:prstGeom prst="teardrop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560" y="1716369"/>
            <a:ext cx="3166280" cy="1826700"/>
          </a:xfrm>
          <a:prstGeom prst="teardrop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12" name="Vague 11"/>
          <p:cNvSpPr/>
          <p:nvPr/>
        </p:nvSpPr>
        <p:spPr>
          <a:xfrm>
            <a:off x="143827" y="2822511"/>
            <a:ext cx="1365831" cy="70993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67655" y="2986944"/>
            <a:ext cx="132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chasse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Vague 13"/>
          <p:cNvSpPr/>
          <p:nvPr/>
        </p:nvSpPr>
        <p:spPr>
          <a:xfrm>
            <a:off x="2137917" y="3210711"/>
            <a:ext cx="1813040" cy="70993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158635" y="3384110"/>
            <a:ext cx="1810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 trouvailles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t="28956" r="3903" b="10438"/>
          <a:stretch/>
        </p:blipFill>
        <p:spPr>
          <a:xfrm>
            <a:off x="5881531" y="2553486"/>
            <a:ext cx="1047469" cy="639151"/>
          </a:xfrm>
          <a:prstGeom prst="teardrop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908" t="-2647" r="-1" b="8839"/>
          <a:stretch/>
        </p:blipFill>
        <p:spPr>
          <a:xfrm>
            <a:off x="3105876" y="3849228"/>
            <a:ext cx="2488370" cy="1717964"/>
          </a:xfrm>
          <a:prstGeom prst="teardrop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sp>
        <p:nvSpPr>
          <p:cNvPr id="17" name="Vague 16"/>
          <p:cNvSpPr/>
          <p:nvPr/>
        </p:nvSpPr>
        <p:spPr>
          <a:xfrm>
            <a:off x="6684372" y="3139291"/>
            <a:ext cx="1813040" cy="70993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839280" y="3339831"/>
            <a:ext cx="1810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L’observatio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8" name="Vague 17"/>
          <p:cNvSpPr/>
          <p:nvPr/>
        </p:nvSpPr>
        <p:spPr>
          <a:xfrm>
            <a:off x="3138744" y="5212223"/>
            <a:ext cx="2517847" cy="70993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189124" y="5382526"/>
            <a:ext cx="2467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remise en liberté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704807" y="545841"/>
            <a:ext cx="94876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>
                <a:solidFill>
                  <a:srgbClr val="2D2015"/>
                </a:solidFill>
                <a:latin typeface="Comic Sans MS" panose="030F0702030302020204" pitchFamily="66" charset="0"/>
              </a:rPr>
              <a:t>Observation d’insectes en classe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05937" y="921221"/>
            <a:ext cx="9974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Wingdings" panose="05000000000000000000" pitchFamily="2" charset="2"/>
              <a:buChar char="ü"/>
            </a:pPr>
            <a:r>
              <a:rPr lang="fr-FR" sz="2200" b="1" u="sng" dirty="0">
                <a:solidFill>
                  <a:srgbClr val="2D2015"/>
                </a:solidFill>
                <a:latin typeface="Comic Sans MS" panose="030F0702030302020204" pitchFamily="66" charset="0"/>
              </a:rPr>
              <a:t>Chasse aux petites bêtes au « Jardin de la Chlorophylle » à Roubaix.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1" b="26280" l="14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3415" r="-1977" b="74044"/>
          <a:stretch/>
        </p:blipFill>
        <p:spPr>
          <a:xfrm>
            <a:off x="5335711" y="2120255"/>
            <a:ext cx="272215" cy="329522"/>
          </a:xfrm>
          <a:prstGeom prst="ellipse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966" b="9180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" t="68097" r="5229" b="10899"/>
          <a:stretch/>
        </p:blipFill>
        <p:spPr>
          <a:xfrm>
            <a:off x="4365002" y="2316264"/>
            <a:ext cx="342008" cy="416825"/>
          </a:xfrm>
          <a:prstGeom prst="ellipse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>
            <a:off x="7081361" y="1690538"/>
            <a:ext cx="509531" cy="479559"/>
          </a:xfrm>
          <a:prstGeom prst="ellipse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9" t="46737" r="1570" b="32759"/>
          <a:stretch/>
        </p:blipFill>
        <p:spPr>
          <a:xfrm>
            <a:off x="3782981" y="3836542"/>
            <a:ext cx="414656" cy="390265"/>
          </a:xfrm>
          <a:prstGeom prst="ellipse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5251" b="85714" l="79697" r="978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05" t="63707" r="1282" b="14183"/>
          <a:stretch/>
        </p:blipFill>
        <p:spPr>
          <a:xfrm rot="20325745" flipH="1">
            <a:off x="7552740" y="1958066"/>
            <a:ext cx="808860" cy="688887"/>
          </a:xfrm>
          <a:prstGeom prst="ellipse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13" b="18145" l="26667" r="3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7" t="-1" r="63627" b="82095"/>
          <a:stretch/>
        </p:blipFill>
        <p:spPr>
          <a:xfrm rot="19940947" flipH="1">
            <a:off x="6503562" y="1337605"/>
            <a:ext cx="474659" cy="585214"/>
          </a:xfrm>
          <a:prstGeom prst="ellipse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18985979" flipH="1">
            <a:off x="6707280" y="1361412"/>
            <a:ext cx="513200" cy="639639"/>
          </a:xfrm>
          <a:prstGeom prst="ellipse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19778509" flipH="1">
            <a:off x="5168917" y="3881017"/>
            <a:ext cx="518804" cy="646624"/>
          </a:xfrm>
          <a:prstGeom prst="ellipse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613" b="16935" l="74242" r="851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8" r="15652" b="81590"/>
          <a:stretch/>
        </p:blipFill>
        <p:spPr>
          <a:xfrm rot="2749811">
            <a:off x="884310" y="2150220"/>
            <a:ext cx="447991" cy="617614"/>
          </a:xfrm>
          <a:prstGeom prst="ellipse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8567" b="57338" l="9231" r="892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888" b="43266"/>
          <a:stretch/>
        </p:blipFill>
        <p:spPr>
          <a:xfrm>
            <a:off x="4001313" y="2221708"/>
            <a:ext cx="429549" cy="383146"/>
          </a:xfrm>
          <a:prstGeom prst="ellipse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1048484" y="1664967"/>
            <a:ext cx="317311" cy="372840"/>
          </a:xfrm>
          <a:prstGeom prst="ellipse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>
            <a:off x="4859647" y="2217866"/>
            <a:ext cx="373799" cy="439214"/>
          </a:xfrm>
          <a:prstGeom prst="ellipse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5" t="38514" r="17966" b="39842"/>
          <a:stretch/>
        </p:blipFill>
        <p:spPr>
          <a:xfrm rot="706774">
            <a:off x="4828981" y="4124868"/>
            <a:ext cx="369561" cy="434234"/>
          </a:xfrm>
          <a:prstGeom prst="ellipse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4221558" y="3708473"/>
            <a:ext cx="418607" cy="480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048" b="29352" l="2222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13103" b="74339"/>
          <a:stretch/>
        </p:blipFill>
        <p:spPr>
          <a:xfrm>
            <a:off x="4221780" y="1949435"/>
            <a:ext cx="352145" cy="403792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0990" b="91809" l="17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3" t="69167" r="7258" b="7583"/>
          <a:stretch/>
        </p:blipFill>
        <p:spPr>
          <a:xfrm rot="20452524">
            <a:off x="3424662" y="3963612"/>
            <a:ext cx="414408" cy="37837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519" b="59727" l="6173" r="8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38514" r="22224" b="48709"/>
          <a:stretch/>
        </p:blipFill>
        <p:spPr>
          <a:xfrm>
            <a:off x="3488357" y="2133823"/>
            <a:ext cx="280080" cy="207595"/>
          </a:xfrm>
          <a:prstGeom prst="ellipse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787" b="65191" l="84209" r="96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43" t="55329" r="1570" b="32759"/>
          <a:stretch/>
        </p:blipFill>
        <p:spPr>
          <a:xfrm flipH="1">
            <a:off x="2911861" y="2438400"/>
            <a:ext cx="524065" cy="226736"/>
          </a:xfrm>
          <a:prstGeom prst="ellipse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2082" b="59727" l="0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8" t="34589" r="-377" b="43014"/>
          <a:stretch/>
        </p:blipFill>
        <p:spPr>
          <a:xfrm>
            <a:off x="3796405" y="2343322"/>
            <a:ext cx="285126" cy="56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7545" y="2156066"/>
            <a:ext cx="24684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rgbClr val="2D2015"/>
                </a:solidFill>
                <a:latin typeface="Comic Sans MS" panose="030F0702030302020204" pitchFamily="66" charset="0"/>
              </a:rPr>
              <a:t>Nos élevages.</a:t>
            </a:r>
            <a:endParaRPr lang="fr-FR" sz="2200" b="1" u="sng" dirty="0">
              <a:solidFill>
                <a:srgbClr val="2D2015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6" y="2667414"/>
            <a:ext cx="2793509" cy="14629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9" b="18981"/>
          <a:stretch/>
        </p:blipFill>
        <p:spPr>
          <a:xfrm>
            <a:off x="1552701" y="3800488"/>
            <a:ext cx="1703271" cy="792602"/>
          </a:xfrm>
          <a:prstGeom prst="rect">
            <a:avLst/>
          </a:prstGeom>
        </p:spPr>
      </p:pic>
      <p:sp>
        <p:nvSpPr>
          <p:cNvPr id="8" name="Vague 7"/>
          <p:cNvSpPr/>
          <p:nvPr/>
        </p:nvSpPr>
        <p:spPr>
          <a:xfrm>
            <a:off x="134439" y="3956267"/>
            <a:ext cx="1653436" cy="70993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10023" y="4170188"/>
            <a:ext cx="159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 phasmes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952"/>
          <a:stretch/>
        </p:blipFill>
        <p:spPr>
          <a:xfrm>
            <a:off x="3574254" y="2603579"/>
            <a:ext cx="2781664" cy="16515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300" r="446" b="55551"/>
          <a:stretch/>
        </p:blipFill>
        <p:spPr>
          <a:xfrm>
            <a:off x="3726873" y="3365706"/>
            <a:ext cx="1007590" cy="10400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4" y="4656194"/>
            <a:ext cx="1971831" cy="147887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117" b="5676"/>
          <a:stretch/>
        </p:blipFill>
        <p:spPr>
          <a:xfrm rot="16200000">
            <a:off x="3262335" y="5292626"/>
            <a:ext cx="1022923" cy="165182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76" y="4472932"/>
            <a:ext cx="1700462" cy="2157068"/>
          </a:xfrm>
          <a:prstGeom prst="rect">
            <a:avLst/>
          </a:prstGeom>
        </p:spPr>
      </p:pic>
      <p:sp>
        <p:nvSpPr>
          <p:cNvPr id="15" name="Vague 14"/>
          <p:cNvSpPr/>
          <p:nvPr/>
        </p:nvSpPr>
        <p:spPr>
          <a:xfrm>
            <a:off x="2484826" y="2737992"/>
            <a:ext cx="1653436" cy="573097"/>
          </a:xfrm>
          <a:prstGeom prst="wav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544961" y="2866024"/>
            <a:ext cx="159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anose="030F0702030302020204" pitchFamily="66" charset="0"/>
              </a:rPr>
              <a:t>Les MS-GS</a:t>
            </a:r>
            <a:endParaRPr lang="fr-FR" b="1" dirty="0">
              <a:latin typeface="Comic Sans MS" panose="030F0702030302020204" pitchFamily="66" charset="0"/>
            </a:endParaRPr>
          </a:p>
        </p:txBody>
      </p:sp>
      <p:sp>
        <p:nvSpPr>
          <p:cNvPr id="17" name="Vague 16"/>
          <p:cNvSpPr/>
          <p:nvPr/>
        </p:nvSpPr>
        <p:spPr>
          <a:xfrm>
            <a:off x="3600203" y="4094233"/>
            <a:ext cx="1464300" cy="57618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3551519" y="4197723"/>
            <a:ext cx="159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 papillons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Vague 18"/>
          <p:cNvSpPr/>
          <p:nvPr/>
        </p:nvSpPr>
        <p:spPr>
          <a:xfrm>
            <a:off x="921295" y="4968177"/>
            <a:ext cx="1171410" cy="583898"/>
          </a:xfrm>
          <a:prstGeom prst="wav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985265" y="5097994"/>
            <a:ext cx="1097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Comic Sans MS" panose="030F0702030302020204" pitchFamily="66" charset="0"/>
              </a:rPr>
              <a:t>Les GS</a:t>
            </a:r>
            <a:endParaRPr lang="fr-FR" b="1" dirty="0">
              <a:latin typeface="Comic Sans MS" panose="030F0702030302020204" pitchFamily="66" charset="0"/>
            </a:endParaRPr>
          </a:p>
        </p:txBody>
      </p:sp>
      <p:sp>
        <p:nvSpPr>
          <p:cNvPr id="21" name="Pentagone régulier 20"/>
          <p:cNvSpPr/>
          <p:nvPr/>
        </p:nvSpPr>
        <p:spPr>
          <a:xfrm>
            <a:off x="6283126" y="3429368"/>
            <a:ext cx="2285349" cy="1485226"/>
          </a:xfrm>
          <a:prstGeom prst="pentag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6549378" y="3756581"/>
            <a:ext cx="1868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Nous avons mis 2 maisons à insectes dans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992585" y="4539520"/>
            <a:ext cx="1077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la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cour</a:t>
            </a:r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Vague 23"/>
          <p:cNvSpPr/>
          <p:nvPr/>
        </p:nvSpPr>
        <p:spPr>
          <a:xfrm>
            <a:off x="361278" y="5951949"/>
            <a:ext cx="2225328" cy="576187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361278" y="6055376"/>
            <a:ext cx="234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Les vers de farine</a:t>
            </a:r>
            <a:endParaRPr lang="fr-FR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8788" y="88033"/>
            <a:ext cx="40155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200" b="1" u="sng" dirty="0" smtClean="0">
                <a:solidFill>
                  <a:srgbClr val="2D2015"/>
                </a:solidFill>
                <a:latin typeface="Comic Sans MS" panose="030F0702030302020204" pitchFamily="66" charset="0"/>
              </a:rPr>
              <a:t>La visite des ruches : GS</a:t>
            </a:r>
            <a:endParaRPr lang="fr-FR" sz="2200" b="1" u="sng" dirty="0">
              <a:solidFill>
                <a:srgbClr val="2D201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47" t="18300" r="11871" b="2131"/>
          <a:stretch/>
        </p:blipFill>
        <p:spPr>
          <a:xfrm>
            <a:off x="154376" y="616247"/>
            <a:ext cx="1702136" cy="142843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6" y="616247"/>
            <a:ext cx="1765596" cy="142842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26" y="647930"/>
            <a:ext cx="1919904" cy="144133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82"/>
          <a:stretch/>
        </p:blipFill>
        <p:spPr>
          <a:xfrm>
            <a:off x="7222207" y="625541"/>
            <a:ext cx="1517402" cy="144531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79" y="625541"/>
            <a:ext cx="838810" cy="14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Ajdacency.thmx</Template>
  <TotalTime>1641</TotalTime>
  <Words>940</Words>
  <Application>Microsoft Office PowerPoint</Application>
  <PresentationFormat>Affichage à l'écran (4:3)</PresentationFormat>
  <Paragraphs>175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MS PGothic</vt:lpstr>
      <vt:lpstr>Arial</vt:lpstr>
      <vt:lpstr>Calibri</vt:lpstr>
      <vt:lpstr>Cambria</vt:lpstr>
      <vt:lpstr>Comic Sans MS</vt:lpstr>
      <vt:lpstr>Wingdings</vt:lpstr>
      <vt:lpstr>Adjacency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de l’école ou de l’EPLE  Ville</dc:title>
  <dc:creator>Jean-Marc Moullet</dc:creator>
  <cp:lastModifiedBy>Sylvie</cp:lastModifiedBy>
  <cp:revision>224</cp:revision>
  <dcterms:created xsi:type="dcterms:W3CDTF">2014-10-13T10:07:53Z</dcterms:created>
  <dcterms:modified xsi:type="dcterms:W3CDTF">2018-04-09T19:02:29Z</dcterms:modified>
</cp:coreProperties>
</file>